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9" r:id="rId2"/>
    <p:sldId id="260" r:id="rId3"/>
    <p:sldId id="262" r:id="rId4"/>
    <p:sldId id="263" r:id="rId5"/>
    <p:sldId id="298" r:id="rId6"/>
    <p:sldId id="299" r:id="rId7"/>
    <p:sldId id="280" r:id="rId8"/>
    <p:sldId id="291" r:id="rId9"/>
    <p:sldId id="303" r:id="rId10"/>
    <p:sldId id="281" r:id="rId11"/>
    <p:sldId id="292" r:id="rId12"/>
    <p:sldId id="301" r:id="rId13"/>
    <p:sldId id="300" r:id="rId14"/>
    <p:sldId id="293" r:id="rId15"/>
    <p:sldId id="282" r:id="rId16"/>
    <p:sldId id="294" r:id="rId17"/>
    <p:sldId id="302" r:id="rId18"/>
    <p:sldId id="297" r:id="rId19"/>
    <p:sldId id="295" r:id="rId20"/>
    <p:sldId id="284" r:id="rId21"/>
    <p:sldId id="296"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g Thanh" initials="CT" lastIdx="1" clrIdx="0">
    <p:extLst>
      <p:ext uri="{19B8F6BF-5375-455C-9EA6-DF929625EA0E}">
        <p15:presenceInfo xmlns:p15="http://schemas.microsoft.com/office/powerpoint/2012/main" userId="Cong Than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1B21"/>
    <a:srgbClr val="C72035"/>
    <a:srgbClr val="C61E35"/>
    <a:srgbClr val="EB4B36"/>
    <a:srgbClr val="E32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6" autoAdjust="0"/>
    <p:restoredTop sz="67574" autoAdjust="0"/>
  </p:normalViewPr>
  <p:slideViewPr>
    <p:cSldViewPr snapToGrid="0">
      <p:cViewPr varScale="1">
        <p:scale>
          <a:sx n="73" d="100"/>
          <a:sy n="73" d="100"/>
        </p:scale>
        <p:origin x="23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8T11:24:03.07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CF68F-7CD3-A243-9C9A-B597F2668719}" type="datetimeFigureOut">
              <a:rPr lang="en-GB" smtClean="0"/>
              <a:t>08/09/2022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EBF79-AE47-CE43-8936-2CA3F3E25829}" type="slidenum">
              <a:rPr lang="en-GB" smtClean="0"/>
              <a:t>‹#›</a:t>
            </a:fld>
            <a:endParaRPr lang="en-GB"/>
          </a:p>
        </p:txBody>
      </p:sp>
    </p:spTree>
    <p:extLst>
      <p:ext uri="{BB962C8B-B14F-4D97-AF65-F5344CB8AC3E}">
        <p14:creationId xmlns:p14="http://schemas.microsoft.com/office/powerpoint/2010/main" val="980017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ciencedirect.com/topics/computer-science/repetition-code" TargetMode="External"/><Relationship Id="rId13" Type="http://schemas.openxmlformats.org/officeDocument/2006/relationships/hyperlink" Target="https://www.sciencedirect.com/science/article/pii/S2405959520300503#b16" TargetMode="External"/><Relationship Id="rId18" Type="http://schemas.openxmlformats.org/officeDocument/2006/relationships/hyperlink" Target="https://www.sciencedirect.com/book/9781597496414/fisma-and-the-risk-management-framework" TargetMode="External"/><Relationship Id="rId3" Type="http://schemas.openxmlformats.org/officeDocument/2006/relationships/hyperlink" Target="https://www.sciencedirect.com/topics/computer-science/executable-file" TargetMode="External"/><Relationship Id="rId21" Type="http://schemas.openxmlformats.org/officeDocument/2006/relationships/hyperlink" Target="https://www.sciencedirect.com/topics/computer-science/mobile-device" TargetMode="External"/><Relationship Id="rId7" Type="http://schemas.openxmlformats.org/officeDocument/2006/relationships/hyperlink" Target="https://www.sciencedirect.com/science/article/pii/S2405959520300503#b14" TargetMode="External"/><Relationship Id="rId12" Type="http://schemas.openxmlformats.org/officeDocument/2006/relationships/hyperlink" Target="https://www.sciencedirect.com/topics/computer-science/classification" TargetMode="External"/><Relationship Id="rId17" Type="http://schemas.openxmlformats.org/officeDocument/2006/relationships/hyperlink" Target="https://www.sciencedirect.com/science/article/pii/B978159749641400014X" TargetMode="External"/><Relationship Id="rId2" Type="http://schemas.openxmlformats.org/officeDocument/2006/relationships/slide" Target="../slides/slide5.xml"/><Relationship Id="rId16" Type="http://schemas.openxmlformats.org/officeDocument/2006/relationships/hyperlink" Target="https://www.sciencedirect.com/science/article/pii/S2405959520300503#b18" TargetMode="External"/><Relationship Id="rId20" Type="http://schemas.openxmlformats.org/officeDocument/2006/relationships/hyperlink" Target="https://www.sciencedirect.com/topics/computer-science/malicious-code" TargetMode="External"/><Relationship Id="rId1" Type="http://schemas.openxmlformats.org/officeDocument/2006/relationships/notesMaster" Target="../notesMasters/notesMaster1.xml"/><Relationship Id="rId6" Type="http://schemas.openxmlformats.org/officeDocument/2006/relationships/hyperlink" Target="https://www.sciencedirect.com/science/article/pii/S2405959520300503#b13" TargetMode="External"/><Relationship Id="rId11" Type="http://schemas.openxmlformats.org/officeDocument/2006/relationships/hyperlink" Target="https://www.sciencedirect.com/science/article/pii/S2405959520300503#b15" TargetMode="External"/><Relationship Id="rId5" Type="http://schemas.openxmlformats.org/officeDocument/2006/relationships/hyperlink" Target="https://www.sciencedirect.com/topics/engineering/recurrent-neural-network" TargetMode="External"/><Relationship Id="rId15" Type="http://schemas.openxmlformats.org/officeDocument/2006/relationships/hyperlink" Target="https://www.sciencedirect.com/topics/engineering/machine-learning-algorithm" TargetMode="External"/><Relationship Id="rId10" Type="http://schemas.openxmlformats.org/officeDocument/2006/relationships/hyperlink" Target="https://www.sciencedirect.com/science/article/pii/S2405959520300503#b23" TargetMode="External"/><Relationship Id="rId19" Type="http://schemas.openxmlformats.org/officeDocument/2006/relationships/hyperlink" Target="https://www.sciencedirect.com/topics/computer-science/malware" TargetMode="External"/><Relationship Id="rId4" Type="http://schemas.openxmlformats.org/officeDocument/2006/relationships/hyperlink" Target="https://www.sciencedirect.com/science/article/pii/S2405959520300503#b12" TargetMode="External"/><Relationship Id="rId9" Type="http://schemas.openxmlformats.org/officeDocument/2006/relationships/hyperlink" Target="https://www.sciencedirect.com/science/article/pii/S2405959520300503#b22" TargetMode="External"/><Relationship Id="rId14" Type="http://schemas.openxmlformats.org/officeDocument/2006/relationships/hyperlink" Target="https://www.sciencedirect.com/science/article/pii/S2405959520300503#b1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ratosphereips.org/aposemat"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stratosphereips.org/blog" TargetMode="External"/><Relationship Id="rId4" Type="http://schemas.openxmlformats.org/officeDocument/2006/relationships/hyperlink" Target="https://www.stratosphereips.org/datasets-io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aperswithcode.com/sota/image-classification-on-image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000000"/>
                </a:solidFill>
                <a:effectLst/>
                <a:latin typeface="Times New Roman" panose="02020603050405020304" pitchFamily="18" charset="0"/>
              </a:rPr>
              <a:t>Ngày nay, các thiết bị IoT đã và đang được sử dụng trong nhiều lĩnh vực rộng lớn của cuộc sống như y tế, nhà thông minh, đô thị thông minh,...</a:t>
            </a:r>
            <a:endParaRPr lang="en-US" sz="28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000000"/>
                </a:solidFill>
                <a:effectLst/>
                <a:latin typeface="Times New Roman" panose="02020603050405020304" pitchFamily="18" charset="0"/>
              </a:rPr>
              <a:t>Tuy nhiên, do tính hạn chế về tài nguyên dẫn đến các hạn chế về mặt an toàn và bảo mật làm cho nó trở thành các mục tiêu tấn công tiềm năng cho tin tặc. </a:t>
            </a:r>
            <a:endParaRPr lang="en-US" sz="28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000000"/>
                </a:solidFill>
                <a:effectLst/>
                <a:latin typeface="Times New Roman" panose="02020603050405020304" pitchFamily="18" charset="0"/>
              </a:rPr>
              <a:t>Nhiều công nghệ mới cho việc phát hiện tấn công được áp dụng để phát hiện các tấn công và các nguy cơ tiềm ẩn cho các thiêt bị này, trong đó điển hình nhất là công nghệ học sâu. </a:t>
            </a:r>
            <a:endParaRPr lang="en-US" sz="28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000000"/>
                </a:solidFill>
                <a:effectLst/>
                <a:latin typeface="Times New Roman" panose="02020603050405020304" pitchFamily="18" charset="0"/>
              </a:rPr>
              <a:t>Tuy vậy, mức độ phức tạp của các mô hình học sâu đòi hỏi tài nguyên khá lớn mà các thiết bị IoT khó đáp ứng được. </a:t>
            </a:r>
            <a:endParaRPr lang="en-US" sz="28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i="0" dirty="0">
                <a:solidFill>
                  <a:srgbClr val="000000"/>
                </a:solidFill>
                <a:effectLst/>
                <a:latin typeface="Times New Roman" panose="02020603050405020304" pitchFamily="18" charset="0"/>
              </a:rPr>
              <a:t>Điều này làm cho nó khó có khả năng ứng dụng trực tiếp trên thiết bị. </a:t>
            </a:r>
            <a:endParaRPr lang="en-US" sz="2800"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err="1">
                <a:solidFill>
                  <a:srgbClr val="000000"/>
                </a:solidFill>
                <a:effectLst/>
                <a:latin typeface="Times New Roman" panose="02020603050405020304" pitchFamily="18" charset="0"/>
              </a:rPr>
              <a:t>Nghiên</a:t>
            </a:r>
            <a:r>
              <a:rPr lang="en-US" sz="2800" b="0" i="0" dirty="0">
                <a:solidFill>
                  <a:srgbClr val="000000"/>
                </a:solidFill>
                <a:effectLst/>
                <a:latin typeface="Times New Roman" panose="02020603050405020304" pitchFamily="18" charset="0"/>
              </a:rPr>
              <a:t> </a:t>
            </a:r>
            <a:r>
              <a:rPr lang="en-US" sz="2800" b="0" i="0" dirty="0" err="1">
                <a:solidFill>
                  <a:srgbClr val="000000"/>
                </a:solidFill>
                <a:effectLst/>
                <a:latin typeface="Times New Roman" panose="02020603050405020304" pitchFamily="18" charset="0"/>
              </a:rPr>
              <a:t>cứu</a:t>
            </a:r>
            <a:r>
              <a:rPr lang="en-US" sz="2800" b="0" i="0" dirty="0">
                <a:solidFill>
                  <a:srgbClr val="000000"/>
                </a:solidFill>
                <a:effectLst/>
                <a:latin typeface="Times New Roman" panose="02020603050405020304" pitchFamily="18" charset="0"/>
              </a:rPr>
              <a:t> </a:t>
            </a:r>
            <a:r>
              <a:rPr lang="vi-VN" sz="2800" b="0" i="0" dirty="0">
                <a:solidFill>
                  <a:srgbClr val="000000"/>
                </a:solidFill>
                <a:effectLst/>
                <a:latin typeface="Times New Roman" panose="02020603050405020304" pitchFamily="18" charset="0"/>
              </a:rPr>
              <a:t>này đề xuất và thử nghiệm các mô hình học sâu hạng nhẹ hiệu quả cho việc phát hiện các tấn công trên thiết bị IoT. </a:t>
            </a:r>
            <a:endParaRPr lang="vi-VN" sz="2800" dirty="0"/>
          </a:p>
          <a:p>
            <a:endParaRPr lang="en-US" sz="2000" dirty="0"/>
          </a:p>
        </p:txBody>
      </p:sp>
      <p:sp>
        <p:nvSpPr>
          <p:cNvPr id="4" name="Slide Number Placeholder 3"/>
          <p:cNvSpPr>
            <a:spLocks noGrp="1"/>
          </p:cNvSpPr>
          <p:nvPr>
            <p:ph type="sldNum" sz="quarter" idx="5"/>
          </p:nvPr>
        </p:nvSpPr>
        <p:spPr/>
        <p:txBody>
          <a:bodyPr/>
          <a:lstStyle/>
          <a:p>
            <a:fld id="{3F2EBF79-AE47-CE43-8936-2CA3F3E25829}" type="slidenum">
              <a:rPr lang="en-GB" smtClean="0"/>
              <a:t>4</a:t>
            </a:fld>
            <a:endParaRPr lang="en-GB"/>
          </a:p>
        </p:txBody>
      </p:sp>
    </p:spTree>
    <p:extLst>
      <p:ext uri="{BB962C8B-B14F-4D97-AF65-F5344CB8AC3E}">
        <p14:creationId xmlns:p14="http://schemas.microsoft.com/office/powerpoint/2010/main" val="3280920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33333"/>
                </a:solidFill>
                <a:effectLst/>
                <a:latin typeface="Helvetica Neue"/>
              </a:rPr>
              <a:t>2.3. So sánh tích chập tách biệt chiều sâu và tích chập thông thường</a:t>
            </a:r>
          </a:p>
          <a:p>
            <a:pPr algn="l"/>
            <a:r>
              <a:rPr lang="vi-VN" b="0" i="0" dirty="0">
                <a:solidFill>
                  <a:srgbClr val="333333"/>
                </a:solidFill>
                <a:effectLst/>
                <a:latin typeface="Helvetica Neue"/>
              </a:rPr>
              <a:t>2.3.1. Số lượng tham số</a:t>
            </a:r>
          </a:p>
          <a:p>
            <a:pPr algn="l"/>
            <a:r>
              <a:rPr lang="vi-VN" b="0" i="0" dirty="0">
                <a:solidFill>
                  <a:srgbClr val="333333"/>
                </a:solidFill>
                <a:effectLst/>
                <a:latin typeface="Helvetica Neue"/>
              </a:rPr>
              <a:t>Như chúng ta đã biết, để tạo thành một shape có kích thước h′×w′×c′ thì số lượng tham số sử dụng ở tích chập thông thường là: c′×k×k×c Trong khi đó số lượng tham số sử dụng ở </a:t>
            </a:r>
            <a:r>
              <a:rPr lang="vi-VN" b="0" i="1" dirty="0">
                <a:solidFill>
                  <a:srgbClr val="333333"/>
                </a:solidFill>
                <a:effectLst/>
                <a:latin typeface="Helvetica Neue"/>
              </a:rPr>
              <a:t>tích chập chiều tách biệt chiều sâu</a:t>
            </a:r>
            <a:r>
              <a:rPr lang="vi-VN" b="0" i="0" dirty="0">
                <a:solidFill>
                  <a:srgbClr val="333333"/>
                </a:solidFill>
                <a:effectLst/>
                <a:latin typeface="Helvetica Neue"/>
              </a:rPr>
              <a:t>: k×k×c+c′×c </a:t>
            </a:r>
            <a:endParaRPr lang="en-US" b="0" i="0" dirty="0">
              <a:solidFill>
                <a:srgbClr val="333333"/>
              </a:solidFill>
              <a:effectLst/>
              <a:latin typeface="Helvetica Neue"/>
            </a:endParaRPr>
          </a:p>
          <a:p>
            <a:pPr algn="l"/>
            <a:r>
              <a:rPr lang="vi-VN" b="0" i="0" dirty="0">
                <a:solidFill>
                  <a:srgbClr val="333333"/>
                </a:solidFill>
                <a:effectLst/>
                <a:latin typeface="Helvetica Neue"/>
              </a:rPr>
              <a:t>Thông thường c′ sẽ lớn hơn c vì càng ở các layer sau thì độ sâu càng lớn. </a:t>
            </a:r>
            <a:endParaRPr lang="en-US" b="0" i="0" dirty="0">
              <a:solidFill>
                <a:srgbClr val="333333"/>
              </a:solidFill>
              <a:effectLst/>
              <a:latin typeface="Helvetica Neue"/>
            </a:endParaRPr>
          </a:p>
          <a:p>
            <a:pPr algn="l"/>
            <a:r>
              <a:rPr lang="vi-VN" b="0" i="0" dirty="0">
                <a:solidFill>
                  <a:srgbClr val="333333"/>
                </a:solidFill>
                <a:effectLst/>
                <a:latin typeface="Helvetica Neue"/>
              </a:rPr>
              <a:t>Do đó tỷ lệ: c′×k×k×ck×k×c+c′×c=c′×k×kk×k+c′ Tỷ lệ này sẽ gần bằng k×k nếu »c′»k×k. </a:t>
            </a:r>
            <a:endParaRPr lang="en-US" b="0" i="0" dirty="0">
              <a:solidFill>
                <a:srgbClr val="333333"/>
              </a:solidFill>
              <a:effectLst/>
              <a:latin typeface="Helvetica Neue"/>
            </a:endParaRPr>
          </a:p>
          <a:p>
            <a:pPr algn="l"/>
            <a:r>
              <a:rPr lang="vi-VN" b="0" i="0" dirty="0">
                <a:solidFill>
                  <a:srgbClr val="333333"/>
                </a:solidFill>
                <a:effectLst/>
                <a:latin typeface="Helvetica Neue"/>
              </a:rPr>
              <a:t>Đây là một mức giảm khá đáng kể về kích thước mô hình. </a:t>
            </a:r>
            <a:endParaRPr lang="en-US" b="0" i="0" dirty="0">
              <a:solidFill>
                <a:srgbClr val="333333"/>
              </a:solidFill>
              <a:effectLst/>
              <a:latin typeface="Helvetica Neue"/>
            </a:endParaRPr>
          </a:p>
          <a:p>
            <a:pPr algn="l"/>
            <a:r>
              <a:rPr lang="vi-VN" b="0" i="0" dirty="0">
                <a:solidFill>
                  <a:srgbClr val="333333"/>
                </a:solidFill>
                <a:effectLst/>
                <a:latin typeface="Helvetica Neue"/>
              </a:rPr>
              <a:t>Bạn đọc đã hiểu lý do vì sao mà MobileNet lại có kích thước nhỏ gấp vài chục lần so với Alexnet rồi chứ ?</a:t>
            </a:r>
          </a:p>
          <a:p>
            <a:pPr algn="l"/>
            <a:r>
              <a:rPr lang="vi-VN" b="0" i="0" dirty="0">
                <a:solidFill>
                  <a:srgbClr val="333333"/>
                </a:solidFill>
                <a:effectLst/>
                <a:latin typeface="Helvetica Neue"/>
              </a:rPr>
              <a:t>2.3.2. Số lượng phép toán cần thực hiện</a:t>
            </a:r>
          </a:p>
          <a:p>
            <a:pPr algn="l"/>
            <a:r>
              <a:rPr lang="vi-VN" b="0" i="0" dirty="0">
                <a:solidFill>
                  <a:srgbClr val="333333"/>
                </a:solidFill>
                <a:effectLst/>
                <a:latin typeface="Helvetica Neue"/>
              </a:rPr>
              <a:t>Để cùng tạo ra một output shape có kích thước h′×w′×c′ thì tích chập thông thường cần thực hiện: (h′×w′×c′)×(k×k×c) Trong đó h′×w′×c′ là số lượng pixels cần tính và k×k×c là số phép nhân để tạo ra một pixel.</a:t>
            </a:r>
          </a:p>
          <a:p>
            <a:pPr algn="l"/>
            <a:r>
              <a:rPr lang="vi-VN" b="0" i="0" dirty="0">
                <a:solidFill>
                  <a:srgbClr val="333333"/>
                </a:solidFill>
                <a:effectLst/>
                <a:latin typeface="Helvetica Neue"/>
              </a:rPr>
              <a:t>Tích chập tách biệt chiều sâu chỉ phải thực hiện lần lượt trên:</a:t>
            </a:r>
          </a:p>
          <a:p>
            <a:pPr algn="l">
              <a:buFont typeface="Arial" panose="020B0604020202020204" pitchFamily="34" charset="0"/>
              <a:buChar char="•"/>
            </a:pPr>
            <a:r>
              <a:rPr lang="vi-VN" b="0" i="0" dirty="0">
                <a:solidFill>
                  <a:srgbClr val="333333"/>
                </a:solidFill>
                <a:effectLst/>
                <a:latin typeface="Helvetica Neue"/>
              </a:rPr>
              <a:t>Tích chập chiều sâu: (h′×w′×c)×(k×k) phép nhân.</a:t>
            </a:r>
          </a:p>
          <a:p>
            <a:pPr algn="l">
              <a:buFont typeface="Arial" panose="020B0604020202020204" pitchFamily="34" charset="0"/>
              <a:buChar char="•"/>
            </a:pPr>
            <a:r>
              <a:rPr lang="vi-VN" b="0" i="0" dirty="0">
                <a:solidFill>
                  <a:srgbClr val="333333"/>
                </a:solidFill>
                <a:effectLst/>
                <a:latin typeface="Helvetica Neue"/>
              </a:rPr>
              <a:t>Tích chập điểm: (h′×w′×c)×(h′×w′) phép nhân. Tỷ lệ các phép tính giữa tích chập thông thường và tích chập chiều sâu:</a:t>
            </a:r>
          </a:p>
          <a:p>
            <a:pPr algn="l"/>
            <a:r>
              <a:rPr lang="vi-VN" dirty="0"/>
              <a:t>h′×w′×c′×k×k×ch′×w′×c×k×k+h′×w′×c×h′×w′=c′×k×kk×k+h′×w′</a:t>
            </a:r>
            <a:r>
              <a:rPr lang="vi-VN" b="0" i="0" dirty="0">
                <a:solidFill>
                  <a:srgbClr val="333333"/>
                </a:solidFill>
                <a:effectLst/>
                <a:latin typeface="Helvetica Neue"/>
              </a:rPr>
              <a:t>Đây là một tỷ lệ khá lớn cho thấy tích chập chiều sâu tách biệt có chi phí tính toán thấp hơn rất nhiều so với tích chập thông thường. Do đó nó phù hợp để áp dụng trên các thiết bị cấu hình yếu.</a:t>
            </a: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14</a:t>
            </a:fld>
            <a:endParaRPr lang="en-GB"/>
          </a:p>
        </p:txBody>
      </p:sp>
    </p:spTree>
    <p:extLst>
      <p:ext uri="{BB962C8B-B14F-4D97-AF65-F5344CB8AC3E}">
        <p14:creationId xmlns:p14="http://schemas.microsoft.com/office/powerpoint/2010/main" val="408341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https://qengineering.eu/deep-learning-with-raspberry-pi-and-alternatives.html</a:t>
            </a:r>
          </a:p>
        </p:txBody>
      </p:sp>
      <p:sp>
        <p:nvSpPr>
          <p:cNvPr id="4" name="Slide Number Placeholder 3"/>
          <p:cNvSpPr>
            <a:spLocks noGrp="1"/>
          </p:cNvSpPr>
          <p:nvPr>
            <p:ph type="sldNum" sz="quarter" idx="5"/>
          </p:nvPr>
        </p:nvSpPr>
        <p:spPr/>
        <p:txBody>
          <a:bodyPr/>
          <a:lstStyle/>
          <a:p>
            <a:fld id="{3F2EBF79-AE47-CE43-8936-2CA3F3E25829}" type="slidenum">
              <a:rPr lang="en-GB" smtClean="0"/>
              <a:t>17</a:t>
            </a:fld>
            <a:endParaRPr lang="en-GB"/>
          </a:p>
        </p:txBody>
      </p:sp>
    </p:spTree>
    <p:extLst>
      <p:ext uri="{BB962C8B-B14F-4D97-AF65-F5344CB8AC3E}">
        <p14:creationId xmlns:p14="http://schemas.microsoft.com/office/powerpoint/2010/main" val="3502625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2E2E2E"/>
                </a:solidFill>
                <a:effectLst/>
                <a:latin typeface="NexusSerif"/>
              </a:rPr>
              <a:t>Các phương pháp phát hiện không dựa trên đồ thị nhằm mục đích xây dựng một mô hình có chứa các thuộc tính của cấu trúc tệp nhị phân để phân loại xem tệp nhị phân là độc hại hay lành tính. Các phương pháp này dựa vào việc trích xuất các tính năng tĩnh như Mã hoạt động, Chuỗi hoặc Cấu trúc tệp để phân biệt các mẫu độc hại. </a:t>
            </a:r>
            <a:endParaRPr lang="en-US" b="0" i="0" dirty="0">
              <a:solidFill>
                <a:srgbClr val="2E2E2E"/>
              </a:solidFill>
              <a:effectLst/>
              <a:latin typeface="NexusSerif"/>
            </a:endParaRPr>
          </a:p>
          <a:p>
            <a:pPr algn="l"/>
            <a:r>
              <a:rPr lang="vi-VN" b="0" i="0" dirty="0">
                <a:solidFill>
                  <a:srgbClr val="2E2E2E"/>
                </a:solidFill>
                <a:effectLst/>
                <a:latin typeface="NexusSerif"/>
              </a:rPr>
              <a:t>Các đặc điểm này có thể được chia thành hai nhóm: các đặc trưng cấp cao và các đặc trưng cấp thấp. </a:t>
            </a:r>
            <a:endParaRPr lang="en-US" b="0" i="0" dirty="0">
              <a:solidFill>
                <a:srgbClr val="2E2E2E"/>
              </a:solidFill>
              <a:effectLst/>
              <a:latin typeface="NexusSerif"/>
            </a:endParaRPr>
          </a:p>
          <a:p>
            <a:pPr algn="l"/>
            <a:r>
              <a:rPr lang="vi-VN" b="0" i="0" dirty="0">
                <a:solidFill>
                  <a:srgbClr val="2E2E2E"/>
                </a:solidFill>
                <a:effectLst/>
                <a:latin typeface="NexusSerif"/>
              </a:rPr>
              <a:t>Cụ thể, các tính năng cấp thấp có thể được lấy trực tiếp từ chính cấu trúc tệp nhị phân, trong khi các tính năng cấp cao phải được giải nén bằng bộ giải mã (ví dụ: IDA Pro, radare2).</a:t>
            </a:r>
          </a:p>
          <a:p>
            <a:r>
              <a:rPr lang="vi-VN" b="0" dirty="0">
                <a:effectLst/>
              </a:rPr>
              <a:t>3.1.1 . Các tính năng cấp cao</a:t>
            </a:r>
          </a:p>
          <a:p>
            <a:r>
              <a:rPr lang="vi-VN" b="1" dirty="0">
                <a:effectLst/>
              </a:rPr>
              <a:t>Mã hoạt động </a:t>
            </a:r>
            <a:r>
              <a:rPr lang="vi-VN" dirty="0">
                <a:effectLst/>
              </a:rPr>
              <a:t>(Opcode) là một trong những tính năng phổ biến nhất để phát hiện phần mềm độc hại. Opcode là một lệnh đơn lẻ có thể được thực thi bởi bộ xử lý (CPU), nó mô tả các hành vi của một </a:t>
            </a:r>
            <a:r>
              <a:rPr lang="vi-VN" dirty="0">
                <a:solidFill>
                  <a:srgbClr val="2E2E2E"/>
                </a:solidFill>
                <a:effectLst/>
                <a:hlinkClick r:id="rId3" tooltip="Tìm hiểu thêm về tệp thực thi từ các Trang chủ đề do AI tạo của ScienceDirect"/>
              </a:rPr>
              <a:t>tệp thực thi</a:t>
            </a:r>
            <a:r>
              <a:rPr lang="vi-VN" dirty="0">
                <a:effectLst/>
              </a:rPr>
              <a:t> . Trong hợp ngữ, opcode là một lệnh như CALL, ADD hoặc MOV. Dựa trên đặc điểm này, Hamed HaddadPajouh et al. </a:t>
            </a:r>
            <a:r>
              <a:rPr lang="vi-VN" u="none" strike="noStrike" dirty="0">
                <a:solidFill>
                  <a:srgbClr val="0C7DBB"/>
                </a:solidFill>
                <a:effectLst/>
                <a:hlinkClick r:id="rId4"/>
              </a:rPr>
              <a:t>[12] </a:t>
            </a:r>
            <a:r>
              <a:rPr lang="vi-VN" dirty="0">
                <a:effectLst/>
              </a:rPr>
              <a:t>đã đề xuất một phương pháp sử dụng học sâu </a:t>
            </a:r>
            <a:r>
              <a:rPr lang="vi-VN" dirty="0">
                <a:solidFill>
                  <a:srgbClr val="2E2E2E"/>
                </a:solidFill>
                <a:effectLst/>
                <a:hlinkClick r:id="rId5" tooltip="Tìm hiểu thêm về Mạng thần kinh tái diễn từ các Trang chủ đề do AI tạo của ScienceDirect"/>
              </a:rPr>
              <a:t>Recurrent Neural Network</a:t>
            </a:r>
            <a:r>
              <a:rPr lang="vi-VN" dirty="0">
                <a:effectLst/>
              </a:rPr>
              <a:t> (RNN) để phát hiện phần mềm độc hại IoT bằng cách sử dụng các chuỗi Opcodes. Phương pháp này đạt được độ chính xác 98,18 phần trăm với tập dữ liệu của 281 mẫu IoT độc hại dựa trên ARM và 270 mẫu lành tính IoT dựa trên ARM. Ensieh Modiri Dovom và cộng sự. </a:t>
            </a:r>
            <a:r>
              <a:rPr lang="vi-VN" u="none" strike="noStrike" dirty="0">
                <a:solidFill>
                  <a:srgbClr val="0C7DBB"/>
                </a:solidFill>
                <a:effectLst/>
                <a:hlinkClick r:id="rId6"/>
              </a:rPr>
              <a:t>[13]</a:t>
            </a:r>
            <a:r>
              <a:rPr lang="vi-VN" dirty="0">
                <a:effectLst/>
              </a:rPr>
              <a:t>đã chuyển đổi các mã Opcodes của tệp thực thi thành không gian vectơ và áp dụng các phương pháp cây mẫu mờ nhanh và mờ để phát hiện phần mềm độc hại IoT. Để chứng minh phương pháp này trong việc phát hiện phần mềm độc hại, họ đã tiến hành một thử nghiệm trên tập dữ liệu IoT dựa trên ARM, bao gồm 1078 mẫu phần mềm độc hại và 128 phần mềm độc hại, và kết quả thử nghiệm đạt được độ chính xác là 99,83%. Tương tự, Hamid Darabian et al. </a:t>
            </a:r>
            <a:r>
              <a:rPr lang="vi-VN" u="none" strike="noStrike" dirty="0">
                <a:solidFill>
                  <a:srgbClr val="0C7DBB"/>
                </a:solidFill>
                <a:effectLst/>
                <a:hlinkClick r:id="rId7"/>
              </a:rPr>
              <a:t>[14] </a:t>
            </a:r>
            <a:r>
              <a:rPr lang="vi-VN" dirty="0">
                <a:effectLst/>
              </a:rPr>
              <a:t>đã trình bày một kỹ thuật dựa trên opcode tuần tự để phát hiện phần mềm độc hại IoT. Bằng cách đếm số </a:t>
            </a:r>
            <a:r>
              <a:rPr lang="vi-VN" dirty="0">
                <a:solidFill>
                  <a:srgbClr val="2E2E2E"/>
                </a:solidFill>
                <a:effectLst/>
                <a:hlinkClick r:id="rId8" tooltip="Tìm hiểu thêm về việc lặp lại mã opcode từ các Trang chủ đề do AI tạo của ScienceDirect"/>
              </a:rPr>
              <a:t>opcode lặp lại</a:t>
            </a:r>
            <a:r>
              <a:rPr lang="vi-VN" dirty="0">
                <a:effectLst/>
              </a:rPr>
              <a:t> trong các tệp thực thi, các tác giả nhận thấy rằng một số opcode trong các mẫu phần mềm độc hại có tần suất lặp lại cao hơn so với các tệp lành tính. Kết quả thử nghiệm của họ đạt độ chính xác 99% và đo F trong việc phát hiện phần mềm độc hại IoT từ các mẫu lành tính. Nghi Phu et al. </a:t>
            </a:r>
            <a:r>
              <a:rPr lang="vi-VN" u="none" strike="noStrike" dirty="0">
                <a:solidFill>
                  <a:srgbClr val="0C7DBB"/>
                </a:solidFill>
                <a:effectLst/>
                <a:hlinkClick r:id="rId9"/>
              </a:rPr>
              <a:t>[22]</a:t>
            </a:r>
            <a:r>
              <a:rPr lang="vi-VN" dirty="0">
                <a:effectLst/>
              </a:rPr>
              <a:t>đã đề xuất một phương pháp lựa chọn tính năng để phát hiện phần mềm độc hại đa kiến ​​trúc, được gọi là CFDVex. Thử nghiệm đã đạt được kết quả tốt trong việc phát hiện phần mềm độc hại xuyên kiến ​​trúc. Kết quả thử nghiệm cho thấy phương pháp này khả quan khi có thể phát hiện phần mềm độc hại IoT cho các mẫu kiến ​​trúc MIPS với tỷ lệ chính xác 95,72% chỉ bằng cách đào tạo các mẫu kiến ​​trúc Intel 80386.</a:t>
            </a:r>
          </a:p>
          <a:p>
            <a:r>
              <a:rPr lang="vi-VN" b="1" dirty="0">
                <a:effectLst/>
              </a:rPr>
              <a:t>Chuỗi</a:t>
            </a:r>
            <a:r>
              <a:rPr lang="vi-VN" dirty="0">
                <a:effectLst/>
              </a:rPr>
              <a:t> - Một chuỗi trong tệp thực thi là một chuỗi các ký tự như “gayfgt” thường được lưu trữ ở định dạng ASCII (1 byte cho mỗi ký tự) hoặc Unicode (2 byte cho mỗi ký tự). Mỗi chuỗi có thể in trong một tệp thực thi có thể trích xuất thông tin có giá trị như địa chỉ IP, URL để kết nối, v.v., để xác định xem tệp thực thi có độc hại hay không  </a:t>
            </a:r>
            <a:r>
              <a:rPr lang="vi-VN" u="none" strike="noStrike" dirty="0">
                <a:solidFill>
                  <a:srgbClr val="0C7DBB"/>
                </a:solidFill>
                <a:effectLst/>
                <a:hlinkClick r:id="rId10"/>
              </a:rPr>
              <a:t>[23]</a:t>
            </a:r>
            <a:r>
              <a:rPr lang="vi-VN" dirty="0">
                <a:effectLst/>
              </a:rPr>
              <a:t> . Mohannad Alhanahnah và cộng sự. </a:t>
            </a:r>
            <a:r>
              <a:rPr lang="vi-VN" u="none" strike="noStrike" dirty="0">
                <a:solidFill>
                  <a:srgbClr val="0C7DBB"/>
                </a:solidFill>
                <a:effectLst/>
                <a:hlinkClick r:id="rId11"/>
              </a:rPr>
              <a:t>[15] đã tạo ra các chữ ký tốt để </a:t>
            </a:r>
            <a:r>
              <a:rPr lang="vi-VN" dirty="0">
                <a:solidFill>
                  <a:srgbClr val="2E2E2E"/>
                </a:solidFill>
                <a:effectLst/>
                <a:hlinkClick r:id="rId12" tooltip="Tìm hiểu thêm về phân loại từ các Trang chủ đề do AI tạo của ScienceDirect"/>
              </a:rPr>
              <a:t>phân loại</a:t>
            </a:r>
            <a:r>
              <a:rPr lang="vi-VN" dirty="0">
                <a:effectLst/>
              </a:rPr>
              <a:t> phần mềm độc hại IoT đa kiến ​​trúc dựa trên các chuỗi có thể in được. Để đánh giá, họ đã sử dụng hai bộ dữ liệu phần mềm độc hại IoTPOT với 5150 mẫu phần mềm độc hại và với cơ chế phát hiện dựa trên chữ ký này, kết quả thử nghiệm của họ đã đạt được tỷ lệ phát hiện phần mềm độc hại IoT là 95,5%.</a:t>
            </a:r>
          </a:p>
          <a:p>
            <a:r>
              <a:rPr lang="vi-VN" b="0" dirty="0">
                <a:effectLst/>
              </a:rPr>
              <a:t>3.1.2 . Các tính năng cấp thấp</a:t>
            </a:r>
          </a:p>
          <a:p>
            <a:r>
              <a:rPr lang="vi-VN" b="1" dirty="0">
                <a:effectLst/>
              </a:rPr>
              <a:t>Tiêu đề tệp ELF</a:t>
            </a:r>
            <a:r>
              <a:rPr lang="vi-VN" dirty="0">
                <a:effectLst/>
              </a:rPr>
              <a:t> - Định dạng tệp ELF (Định dạng có thể thực thi và có thể liên kết) chứa nhiều thông tin thú vị có thể được sử dụng để phát hiện phần mềm độc hại. Dựa trên bối cảnh này, Farrukh Shahzad và Muddassar Farooq  </a:t>
            </a:r>
            <a:r>
              <a:rPr lang="vi-VN" u="none" strike="noStrike" dirty="0">
                <a:solidFill>
                  <a:srgbClr val="0C7DBB"/>
                </a:solidFill>
                <a:effectLst/>
                <a:hlinkClick r:id="rId13"/>
              </a:rPr>
              <a:t>[16]</a:t>
            </a:r>
            <a:r>
              <a:rPr lang="vi-VN" dirty="0">
                <a:effectLst/>
              </a:rPr>
              <a:t> đã trình bày một công cụ phát hiện phần mềm độc hại trên Linux, được gọi là ELF-Miner. Để chứng minh phương pháp của họ, bộ dữ liệu bao gồm 709 mẫu ELF đã được sử dụng và đạt được độ chính xác phát hiện hơn 99,9% với tỷ lệ báo động sai dưới 0,1%. Trong một tác phẩm khác, Jinrong Bai et al. </a:t>
            </a:r>
            <a:r>
              <a:rPr lang="vi-VN" u="none" strike="noStrike" dirty="0">
                <a:solidFill>
                  <a:srgbClr val="0C7DBB"/>
                </a:solidFill>
                <a:effectLst/>
                <a:hlinkClick r:id="rId14"/>
              </a:rPr>
              <a:t>[17] </a:t>
            </a:r>
            <a:r>
              <a:rPr lang="vi-VN" dirty="0">
                <a:effectLst/>
              </a:rPr>
              <a:t>đã giới thiệu một phương pháp trích xuất thông tin cuộc gọi hệ thống từ bảng ký hiệu của tệp ELF, họ áp dụng bốn </a:t>
            </a:r>
            <a:r>
              <a:rPr lang="vi-VN" dirty="0">
                <a:solidFill>
                  <a:srgbClr val="2E2E2E"/>
                </a:solidFill>
                <a:effectLst/>
                <a:hlinkClick r:id="rId15" tooltip="Tìm hiểu thêm về các thuật toán máy học từ các Trang chủ đề do AI tạo của ScienceDirect"/>
              </a:rPr>
              <a:t>thuật toán học máy</a:t>
            </a:r>
            <a:r>
              <a:rPr lang="vi-VN" dirty="0">
                <a:effectLst/>
              </a:rPr>
              <a:t>để phát hiện phần mềm độc hại Linux. Sử dụng tập dữ liệu bao gồm 756 mẫu phần mềm độc hại và 763 phần mềm độc hại, kết quả thử nghiệm đạt được độ chính xác hơn 98% khi phát hiện tệp ELF là độc hại hoặc lành tính.</a:t>
            </a:r>
          </a:p>
          <a:p>
            <a:r>
              <a:rPr lang="vi-VN" b="1" dirty="0">
                <a:effectLst/>
              </a:rPr>
              <a:t>Hình ảnh thang độ xám</a:t>
            </a:r>
            <a:r>
              <a:rPr lang="vi-VN" dirty="0">
                <a:effectLst/>
              </a:rPr>
              <a:t> - Hình ảnh thang độ xám là loại hình ảnh mà mỗi pixel có giá trị trong phạm vi từ 0 đến 255. Trong bài toán phát hiện phần mềm độc hại, các tệp thực thi được phân tích và chuyển đổi thành chuỗi nhị phân 0 và 1, sau đó kết hợp các giá trị nhị phân đó thành Các đoạn vectơ 8 bit đại diện cho giá trị hex từ 00 đến FF. Các vectơ này cuối cùng được chuyển đổi thành dữ liệu hình ảnh với phạm vi giá trị pixel từ 0 đến 255, trong đó 0 là màu đen và 255 là màu trắng. Ở góc độ này, Su et al. </a:t>
            </a:r>
            <a:r>
              <a:rPr lang="vi-VN" u="none" strike="noStrike" dirty="0">
                <a:solidFill>
                  <a:srgbClr val="0C7DBB"/>
                </a:solidFill>
                <a:effectLst/>
                <a:hlinkClick r:id="rId16"/>
              </a:rPr>
              <a:t>[18]</a:t>
            </a:r>
            <a:r>
              <a:rPr lang="vi-VN" dirty="0">
                <a:effectLst/>
              </a:rPr>
              <a:t>đã đề xuất một giải pháp nhẹ để phân biệt giữa phần mềm độc hại IoT và các mẫu lành tính bằng cách cung cấp các hình ảnh thang xám này vào mô hình mạng nơ-ron phức hợp để phát hiện. Bên cạnh đó, các tệp có kích thước bất kỳ sẽ được chuẩn hóa để phù hợp với hình ảnh thang độ xám 64 × 64 và nội dung còn lại của nó sẽ bị xóa nếu thừa hoặc bị che bằng giá trị 0 nếu thiếu. Các thử nghiệm đạt độ chính xác 93,33% để phát hiện phần mềm độc hại IoT.</a:t>
            </a:r>
            <a:endParaRPr lang="en-US" dirty="0">
              <a:effectLst/>
            </a:endParaRPr>
          </a:p>
          <a:p>
            <a:endParaRPr lang="en-US" dirty="0">
              <a:effectLst/>
            </a:endParaRPr>
          </a:p>
          <a:p>
            <a:endParaRPr lang="en-US" dirty="0">
              <a:effectLst/>
            </a:endParaRPr>
          </a:p>
          <a:p>
            <a:pPr algn="l"/>
            <a:r>
              <a:rPr lang="vi-VN" b="0" i="0" u="none" strike="noStrike" dirty="0">
                <a:solidFill>
                  <a:srgbClr val="2E2E2E"/>
                </a:solidFill>
                <a:effectLst/>
                <a:latin typeface="NexusSerif"/>
                <a:hlinkClick r:id="rId17"/>
              </a:rPr>
              <a:t>Giám sát liên tục</a:t>
            </a:r>
            <a:endParaRPr lang="vi-VN" b="0" i="0" dirty="0">
              <a:solidFill>
                <a:srgbClr val="2E2E2E"/>
              </a:solidFill>
              <a:effectLst/>
              <a:latin typeface="NexusSerif"/>
            </a:endParaRPr>
          </a:p>
          <a:p>
            <a:pPr algn="l"/>
            <a:r>
              <a:rPr lang="vi-VN" b="0" i="0" dirty="0">
                <a:solidFill>
                  <a:srgbClr val="2E2E2E"/>
                </a:solidFill>
                <a:effectLst/>
                <a:latin typeface="NexusSans"/>
              </a:rPr>
              <a:t>Stephen D. Gantz , Daniel R. Philpott , trong </a:t>
            </a:r>
            <a:r>
              <a:rPr lang="vi-VN" b="0" i="0" u="none" strike="noStrike" dirty="0">
                <a:solidFill>
                  <a:srgbClr val="0C7DBB"/>
                </a:solidFill>
                <a:effectLst/>
                <a:latin typeface="NexusSans"/>
                <a:hlinkClick r:id="rId18"/>
              </a:rPr>
              <a:t>FISMA và Khung quản lý rủi ro</a:t>
            </a:r>
            <a:r>
              <a:rPr lang="vi-VN" b="0" i="0" dirty="0">
                <a:solidFill>
                  <a:srgbClr val="2E2E2E"/>
                </a:solidFill>
                <a:effectLst/>
                <a:latin typeface="NexusSans"/>
              </a:rPr>
              <a:t> , 2013</a:t>
            </a:r>
          </a:p>
          <a:p>
            <a:pPr algn="l"/>
            <a:r>
              <a:rPr lang="vi-VN" b="0" i="0" dirty="0">
                <a:solidFill>
                  <a:srgbClr val="2E2E2E"/>
                </a:solidFill>
                <a:effectLst/>
                <a:latin typeface="NexusSans"/>
              </a:rPr>
              <a:t>Phát hiện phần mềm độc hại</a:t>
            </a:r>
          </a:p>
          <a:p>
            <a:pPr algn="l"/>
            <a:r>
              <a:rPr lang="vi-VN" b="0" i="0" dirty="0">
                <a:solidFill>
                  <a:srgbClr val="2E2E2E"/>
                </a:solidFill>
                <a:effectLst/>
                <a:latin typeface="NexusSans"/>
              </a:rPr>
              <a:t>Trong số các dạng công nghệ giám sát tự động quen thuộc hơn, phát hiện phần mềm độc hại bao gồm các cơ chế để xác định và bảo vệ khỏi tác hại từ vi rút, sâu, </a:t>
            </a:r>
            <a:r>
              <a:rPr lang="vi-VN" b="0" i="0" dirty="0">
                <a:solidFill>
                  <a:srgbClr val="2E2E2E"/>
                </a:solidFill>
                <a:effectLst/>
                <a:latin typeface="NexusSans"/>
                <a:hlinkClick r:id="rId19" tooltip="Tìm hiểu thêm về ngựa thành Troy từ các Trang chủ đề do AI tạo của ScienceDirect"/>
              </a:rPr>
              <a:t>ngựa Trojan</a:t>
            </a:r>
            <a:r>
              <a:rPr lang="vi-VN" b="0" i="0" dirty="0">
                <a:solidFill>
                  <a:srgbClr val="2E2E2E"/>
                </a:solidFill>
                <a:effectLst/>
                <a:latin typeface="NexusSans"/>
              </a:rPr>
              <a:t> , phần mềm gián điệp và các dạng </a:t>
            </a:r>
            <a:r>
              <a:rPr lang="vi-VN" b="0" i="0" dirty="0">
                <a:solidFill>
                  <a:srgbClr val="2E2E2E"/>
                </a:solidFill>
                <a:effectLst/>
                <a:latin typeface="NexusSans"/>
                <a:hlinkClick r:id="rId20" tooltip="Tìm hiểu thêm về mã độc từ các Trang chủ đề do AI tạo của ScienceDirect"/>
              </a:rPr>
              <a:t>mã độc hại</a:t>
            </a:r>
            <a:r>
              <a:rPr lang="vi-VN" b="0" i="0" dirty="0">
                <a:solidFill>
                  <a:srgbClr val="2E2E2E"/>
                </a:solidFill>
                <a:effectLst/>
                <a:latin typeface="NexusSans"/>
              </a:rPr>
              <a:t> khác . Phần mềm độc hạicác công nghệ phát hiện và ngăn chặn có sẵn rộng rãi cho các máy chủ, cổng, máy trạm của người dùng và </a:t>
            </a:r>
            <a:r>
              <a:rPr lang="vi-VN" b="0" i="0" dirty="0">
                <a:solidFill>
                  <a:srgbClr val="2E2E2E"/>
                </a:solidFill>
                <a:effectLst/>
                <a:latin typeface="NexusSans"/>
                <a:hlinkClick r:id="rId21" tooltip="Tìm hiểu thêm về thiết bị di động từ các Trang chủ đề do AI tạo của ScienceDirect"/>
              </a:rPr>
              <a:t>thiết bị di động</a:t>
            </a:r>
            <a:r>
              <a:rPr lang="vi-VN" b="0" i="0" dirty="0">
                <a:solidFill>
                  <a:srgbClr val="2E2E2E"/>
                </a:solidFill>
                <a:effectLst/>
                <a:latin typeface="NexusSans"/>
              </a:rPr>
              <a:t> , với một số công cụ cung cấp khả năng giám sát tập trung phần mềm phát hiện phần mềm độc hại được cài đặt trên nhiều hệ thống hoặc máy tính. Các công cụ phát hiện phần mềm độc hại thường chạy liên tục và cung cấp các bản cập nhật tự động về chữ ký phát hiện hoặc thông tin tham chiếu khác được sử dụng để xác định mã độc hại.</a:t>
            </a:r>
          </a:p>
          <a:p>
            <a:endParaRPr lang="vi-VN" dirty="0">
              <a:effectLst/>
            </a:endParaRP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5</a:t>
            </a:fld>
            <a:endParaRPr lang="en-GB"/>
          </a:p>
        </p:txBody>
      </p:sp>
    </p:spTree>
    <p:extLst>
      <p:ext uri="{BB962C8B-B14F-4D97-AF65-F5344CB8AC3E}">
        <p14:creationId xmlns:p14="http://schemas.microsoft.com/office/powerpoint/2010/main" val="287740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Học máy là một lĩnh vực nghiên cứu quan trọng vớinhiều ứng dụng đầy hứa hẹn và cơ hội đổi mớiở các cấp độ thiết kế phần cứng khác nhau.</a:t>
            </a:r>
            <a:endParaRPr lang="en-US" dirty="0"/>
          </a:p>
          <a:p>
            <a:r>
              <a:rPr lang="vi-VN" dirty="0"/>
              <a:t> Trong quá trình thiết kế,điều quan trọng là phải cân bằng độ chính xác, năng lượng, thông lượng vàyêu cầu về chi phí.</a:t>
            </a:r>
            <a:endParaRPr lang="en-US" dirty="0"/>
          </a:p>
          <a:p>
            <a:r>
              <a:rPr lang="vi-VN" dirty="0"/>
              <a:t>Vì sự di chuyển của dữ liệu chiếm ưu thế trong việc tiêu thụ năng lượng,trọng tâm chính của nghiên cứu gần đây là giảm dữ liệuchuyển động trong khi vẫn duy trì độ chính xác, thông lượng và chi phí.</a:t>
            </a:r>
            <a:endParaRPr lang="en-US" dirty="0"/>
          </a:p>
          <a:p>
            <a:r>
              <a:rPr lang="vi-VN" dirty="0"/>
              <a:t>Điều này có nghĩa là chọn các kiến ​​trúc có trí nhớ thuận lợiphân cấp như một mảng không gian và phát triển các luồng dữ liệutăng khả năng tái sử dụng dữ liệu ở mức chi phí thấp của bộ nhớhệ thống cấp bậc. </a:t>
            </a:r>
            <a:endParaRPr lang="en-US" dirty="0"/>
          </a:p>
          <a:p>
            <a:r>
              <a:rPr lang="vi-VN" dirty="0"/>
              <a:t>Với thiết kế chung của thuật toán và phần cứng, giảmđộ chính xác về độ rộng bit, tăng độ thưa thớt và độ nén được sử dụngđể giảm thiểu các yêu cầu di chuyển dữ liệu. </a:t>
            </a:r>
            <a:endParaRPr lang="en-US" dirty="0"/>
          </a:p>
          <a:p>
            <a:r>
              <a:rPr lang="vi-VN" dirty="0"/>
              <a:t>Với thiết kế mạch tín hiệu hỗn hợp và các công nghệ tiên tiến, tính toánđược chuyển đến gần nguồn hơn bằng cách nhúng tính toán gầnhoặc trong cảm biến và ký ức.</a:t>
            </a:r>
            <a:endParaRPr lang="en-US" dirty="0"/>
          </a:p>
          <a:p>
            <a:r>
              <a:rPr lang="vi-VN" dirty="0"/>
              <a:t>Người ta cũng nên xem xét sự tương tác giữa nhữngcác mức độ khác nhau.</a:t>
            </a:r>
            <a:endParaRPr lang="en-US" dirty="0"/>
          </a:p>
          <a:p>
            <a:r>
              <a:rPr lang="vi-VN" dirty="0"/>
              <a:t> Ví dụ: giảm băng thông bit thông quathiết kế thuật toán thân thiện với phần cứng giúp giảm độ chính xácxử lý với các mạch tín hiệu hỗn hợp và bộ nhớ không thay đổi.</a:t>
            </a:r>
            <a:endParaRPr lang="en-US" dirty="0"/>
          </a:p>
          <a:p>
            <a:r>
              <a:rPr lang="vi-VN" dirty="0"/>
              <a:t>Giảm chi phí truy cập bộ nhớ bằng các công nghệ tiên tiến có thể dẫn đến các luồng dữ liệu tiết kiệm năng lượng hơn.</a:t>
            </a:r>
            <a:endParaRPr lang="en-US" dirty="0"/>
          </a:p>
          <a:p>
            <a:endParaRPr lang="en-US" dirty="0"/>
          </a:p>
          <a:p>
            <a:endParaRPr lang="en-US" dirty="0"/>
          </a:p>
          <a:p>
            <a:endParaRPr lang="en-US" dirty="0"/>
          </a:p>
          <a:p>
            <a:pPr algn="l"/>
            <a:r>
              <a:rPr lang="vi-VN" b="0" i="0" dirty="0">
                <a:solidFill>
                  <a:srgbClr val="333333"/>
                </a:solidFill>
                <a:effectLst/>
                <a:latin typeface="Helvetica Neue"/>
              </a:rPr>
              <a:t>Nhu cầu về lightweight model</a:t>
            </a:r>
          </a:p>
          <a:p>
            <a:pPr algn="l"/>
            <a:r>
              <a:rPr lang="vi-VN" b="0" i="0" dirty="0">
                <a:solidFill>
                  <a:srgbClr val="333333"/>
                </a:solidFill>
                <a:effectLst/>
                <a:latin typeface="Helvetica Neue"/>
              </a:rPr>
              <a:t>Sự phát triển về mặt học thuật của thị giác máy tính đã tạo ra rất nhiều các models khác nhau với độ chính xác được đo lường trên bộ dữ liệu ImageNet ngày càng được cải thiện.</a:t>
            </a:r>
            <a:endParaRPr lang="en-US" b="0" i="0" dirty="0">
              <a:solidFill>
                <a:srgbClr val="333333"/>
              </a:solidFill>
              <a:effectLst/>
              <a:latin typeface="Helvetica Neue"/>
            </a:endParaRPr>
          </a:p>
          <a:p>
            <a:pPr algn="l"/>
            <a:r>
              <a:rPr lang="vi-VN" b="0" i="0" dirty="0">
                <a:solidFill>
                  <a:srgbClr val="333333"/>
                </a:solidFill>
                <a:effectLst/>
                <a:latin typeface="Helvetica Neue"/>
              </a:rPr>
              <a:t> Tuy nhiên không phải toàn bộ trong số chúng đều có thể sử dụng được trên các thiết bị gặp hạn chế về tài nguyên tính toán. </a:t>
            </a:r>
            <a:endParaRPr lang="en-US" b="0" i="0" dirty="0">
              <a:solidFill>
                <a:srgbClr val="333333"/>
              </a:solidFill>
              <a:effectLst/>
              <a:latin typeface="Helvetica Neue"/>
            </a:endParaRPr>
          </a:p>
          <a:p>
            <a:pPr algn="l"/>
            <a:r>
              <a:rPr lang="vi-VN" b="0" i="0" dirty="0">
                <a:solidFill>
                  <a:srgbClr val="333333"/>
                </a:solidFill>
                <a:effectLst/>
                <a:latin typeface="Helvetica Neue"/>
              </a:rPr>
              <a:t>Để phát triển được những ứng dụng AI trên các thiết bị như mobile, IoT thì chúng ta cần hiểu về tài nguyên của những thiết bị này để lựa chọn model phù hợp cho chúng. </a:t>
            </a:r>
            <a:endParaRPr lang="en-US" b="0" i="0" dirty="0">
              <a:solidFill>
                <a:srgbClr val="333333"/>
              </a:solidFill>
              <a:effectLst/>
              <a:latin typeface="Helvetica Neue"/>
            </a:endParaRPr>
          </a:p>
          <a:p>
            <a:pPr algn="l"/>
            <a:r>
              <a:rPr lang="vi-VN" b="0" i="0" dirty="0">
                <a:solidFill>
                  <a:srgbClr val="333333"/>
                </a:solidFill>
                <a:effectLst/>
                <a:latin typeface="Helvetica Neue"/>
              </a:rPr>
              <a:t>Những mô hình ưa chuộng được sử dụng thường là những model có số lượng tính toán ít và độ chính xác cao. </a:t>
            </a:r>
            <a:endParaRPr lang="en-US" b="0" i="0" dirty="0">
              <a:solidFill>
                <a:srgbClr val="333333"/>
              </a:solidFill>
              <a:effectLst/>
              <a:latin typeface="Helvetica Neue"/>
            </a:endParaRPr>
          </a:p>
          <a:p>
            <a:pPr algn="l"/>
            <a:r>
              <a:rPr lang="vi-VN" b="0" i="0" dirty="0">
                <a:solidFill>
                  <a:srgbClr val="333333"/>
                </a:solidFill>
                <a:effectLst/>
                <a:latin typeface="Helvetica Neue"/>
              </a:rPr>
              <a:t>MobileNet là một trong những lớp mô hình như vậy và trong bài viết này chúng ta cùng tìm hiểu về kiến trúc đặc biệt ẩn đằng sau họ các lớp mô hình MobileNet.</a:t>
            </a: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6</a:t>
            </a:fld>
            <a:endParaRPr lang="en-GB"/>
          </a:p>
        </p:txBody>
      </p:sp>
    </p:spTree>
    <p:extLst>
      <p:ext uri="{BB962C8B-B14F-4D97-AF65-F5344CB8AC3E}">
        <p14:creationId xmlns:p14="http://schemas.microsoft.com/office/powerpoint/2010/main" val="950493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tả</a:t>
            </a:r>
            <a:r>
              <a:rPr lang="en-US" dirty="0"/>
              <a:t> </a:t>
            </a:r>
            <a:r>
              <a:rPr lang="en-US" dirty="0" err="1"/>
              <a:t>sơ</a:t>
            </a:r>
            <a:r>
              <a:rPr lang="en-US" dirty="0"/>
              <a:t> </a:t>
            </a:r>
            <a:r>
              <a:rPr lang="en-US" dirty="0" err="1"/>
              <a:t>bộ</a:t>
            </a:r>
            <a:r>
              <a:rPr lang="en-US" dirty="0"/>
              <a:t> </a:t>
            </a:r>
            <a:r>
              <a:rPr lang="en-US" dirty="0" err="1"/>
              <a:t>về</a:t>
            </a:r>
            <a:r>
              <a:rPr lang="en-US" dirty="0"/>
              <a:t> </a:t>
            </a:r>
            <a:r>
              <a:rPr lang="en-US" dirty="0" err="1"/>
              <a:t>cách</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đó</a:t>
            </a:r>
            <a:r>
              <a:rPr lang="en-US" dirty="0"/>
              <a:t> </a:t>
            </a:r>
            <a:r>
              <a:rPr lang="en-US" dirty="0" err="1"/>
              <a:t>để</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có</a:t>
            </a:r>
            <a:r>
              <a:rPr lang="en-US" dirty="0"/>
              <a:t> </a:t>
            </a:r>
            <a:r>
              <a:rPr lang="en-US" dirty="0" err="1"/>
              <a:t>thể</a:t>
            </a:r>
            <a:r>
              <a:rPr lang="en-US" dirty="0"/>
              <a:t> so </a:t>
            </a:r>
            <a:r>
              <a:rPr lang="en-US" dirty="0" err="1"/>
              <a:t>sánh</a:t>
            </a:r>
            <a:r>
              <a:rPr lang="en-US" dirty="0"/>
              <a:t> </a:t>
            </a:r>
            <a:r>
              <a:rPr lang="en-US" dirty="0" err="1"/>
              <a:t>được</a:t>
            </a:r>
            <a:r>
              <a:rPr lang="en-US" dirty="0"/>
              <a:t> </a:t>
            </a:r>
            <a:r>
              <a:rPr lang="en-US" dirty="0" err="1"/>
              <a:t>với</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khác</a:t>
            </a:r>
            <a:r>
              <a:rPr lang="en-US" dirty="0"/>
              <a:t> </a:t>
            </a:r>
            <a:r>
              <a:rPr lang="en-US" dirty="0" err="1"/>
              <a:t>thì</a:t>
            </a:r>
            <a:r>
              <a:rPr lang="en-US" dirty="0"/>
              <a:t> </a:t>
            </a:r>
            <a:r>
              <a:rPr lang="en-US" dirty="0" err="1"/>
              <a:t>bài</a:t>
            </a:r>
            <a:r>
              <a:rPr lang="en-US" dirty="0"/>
              <a:t> </a:t>
            </a:r>
            <a:r>
              <a:rPr lang="en-US" dirty="0" err="1"/>
              <a:t>này</a:t>
            </a:r>
            <a:r>
              <a:rPr lang="en-US" dirty="0"/>
              <a:t> </a:t>
            </a:r>
            <a:r>
              <a:rPr lang="en-US" dirty="0" err="1"/>
              <a:t>chọn</a:t>
            </a:r>
            <a:r>
              <a:rPr lang="en-US" dirty="0"/>
              <a:t> 1 </a:t>
            </a:r>
            <a:r>
              <a:rPr lang="en-US" dirty="0" err="1"/>
              <a:t>bộ</a:t>
            </a:r>
            <a:r>
              <a:rPr lang="en-US" dirty="0"/>
              <a:t> public</a:t>
            </a:r>
          </a:p>
        </p:txBody>
      </p:sp>
      <p:sp>
        <p:nvSpPr>
          <p:cNvPr id="4" name="Slide Number Placeholder 3"/>
          <p:cNvSpPr>
            <a:spLocks noGrp="1"/>
          </p:cNvSpPr>
          <p:nvPr>
            <p:ph type="sldNum" sz="quarter" idx="5"/>
          </p:nvPr>
        </p:nvSpPr>
        <p:spPr/>
        <p:txBody>
          <a:bodyPr/>
          <a:lstStyle/>
          <a:p>
            <a:fld id="{3F2EBF79-AE47-CE43-8936-2CA3F3E25829}" type="slidenum">
              <a:rPr lang="en-GB" smtClean="0"/>
              <a:t>7</a:t>
            </a:fld>
            <a:endParaRPr lang="en-GB"/>
          </a:p>
        </p:txBody>
      </p:sp>
    </p:spTree>
    <p:extLst>
      <p:ext uri="{BB962C8B-B14F-4D97-AF65-F5344CB8AC3E}">
        <p14:creationId xmlns:p14="http://schemas.microsoft.com/office/powerpoint/2010/main" val="188339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Tư</a:t>
            </a:r>
            <a:r>
              <a:rPr lang="en-US" dirty="0"/>
              <a:t>̀ </a:t>
            </a:r>
            <a:r>
              <a:rPr lang="en-US" dirty="0" err="1"/>
              <a:t>các</a:t>
            </a:r>
            <a:r>
              <a:rPr lang="en-US" dirty="0"/>
              <a:t> Phương </a:t>
            </a:r>
            <a:r>
              <a:rPr lang="en-US" dirty="0" err="1"/>
              <a:t>pháp</a:t>
            </a:r>
            <a:r>
              <a:rPr lang="en-US" dirty="0"/>
              <a:t> </a:t>
            </a:r>
            <a:r>
              <a:rPr lang="en-US" dirty="0" err="1"/>
              <a:t>tìm</a:t>
            </a:r>
            <a:r>
              <a:rPr lang="en-US" dirty="0"/>
              <a:t> </a:t>
            </a:r>
            <a:r>
              <a:rPr lang="en-US" dirty="0" err="1"/>
              <a:t>hiểu</a:t>
            </a:r>
            <a:r>
              <a:rPr lang="en-US" dirty="0"/>
              <a:t> </a:t>
            </a:r>
            <a:r>
              <a:rPr lang="en-US" dirty="0" err="1"/>
              <a:t>được</a:t>
            </a:r>
            <a:r>
              <a:rPr lang="en-US" dirty="0"/>
              <a:t> </a:t>
            </a:r>
            <a:r>
              <a:rPr lang="en-US" dirty="0" err="1"/>
              <a:t>tôi</a:t>
            </a:r>
            <a:r>
              <a:rPr lang="en-US" dirty="0"/>
              <a:t> </a:t>
            </a:r>
            <a:r>
              <a:rPr lang="en-US" dirty="0" err="1"/>
              <a:t>sư</a:t>
            </a:r>
            <a:r>
              <a:rPr lang="en-US" dirty="0"/>
              <a:t>̉ </a:t>
            </a:r>
            <a:r>
              <a:rPr lang="en-US" dirty="0" err="1"/>
              <a:t>dụng</a:t>
            </a:r>
            <a:r>
              <a:rPr lang="en-US" dirty="0"/>
              <a:t> dataset có </a:t>
            </a:r>
            <a:r>
              <a:rPr lang="en-US" dirty="0" err="1"/>
              <a:t>sẵn</a:t>
            </a:r>
            <a:r>
              <a:rPr lang="en-US" dirty="0"/>
              <a:t> </a:t>
            </a:r>
            <a:r>
              <a:rPr lang="en-US" dirty="0" err="1"/>
              <a:t>tương</a:t>
            </a:r>
            <a:r>
              <a:rPr lang="en-US" dirty="0"/>
              <a:t> </a:t>
            </a:r>
            <a:r>
              <a:rPr lang="en-US" dirty="0" err="1"/>
              <a:t>ứng</a:t>
            </a:r>
            <a:r>
              <a:rPr lang="en-US" dirty="0"/>
              <a:t> </a:t>
            </a:r>
            <a:r>
              <a:rPr lang="en-US" dirty="0" err="1"/>
              <a:t>như</a:t>
            </a:r>
            <a:r>
              <a:rPr lang="en-US" dirty="0"/>
              <a:t> </a:t>
            </a:r>
            <a:r>
              <a:rPr lang="en-US" dirty="0" err="1"/>
              <a:t>tập</a:t>
            </a:r>
            <a:r>
              <a:rPr lang="en-US" dirty="0"/>
              <a:t> </a:t>
            </a:r>
            <a:r>
              <a:rPr lang="en-US" dirty="0" err="1"/>
              <a:t>dư</a:t>
            </a:r>
            <a:r>
              <a:rPr lang="en-US" dirty="0"/>
              <a:t>̃ </a:t>
            </a:r>
            <a:r>
              <a:rPr lang="en-US" dirty="0" err="1"/>
              <a:t>liệu</a:t>
            </a:r>
            <a:r>
              <a:rPr lang="en-US" dirty="0"/>
              <a:t> IOT23 họ có </a:t>
            </a:r>
            <a:r>
              <a:rPr lang="en-US" dirty="0" err="1"/>
              <a:t>mô</a:t>
            </a:r>
            <a:r>
              <a:rPr lang="en-US" dirty="0"/>
              <a:t> tả </a:t>
            </a:r>
            <a:r>
              <a:rPr lang="en-US" dirty="0" err="1"/>
              <a:t>như</a:t>
            </a:r>
            <a:r>
              <a:rPr lang="en-US" dirty="0"/>
              <a:t> </a:t>
            </a:r>
            <a:r>
              <a:rPr lang="en-US" dirty="0" err="1"/>
              <a:t>sau</a:t>
            </a:r>
            <a:endParaRPr lang="en-US" dirty="0"/>
          </a:p>
          <a:p>
            <a:pPr algn="l"/>
            <a:r>
              <a:rPr lang="en-US" b="0" i="0" dirty="0">
                <a:solidFill>
                  <a:srgbClr val="1F2526"/>
                </a:solidFill>
                <a:effectLst/>
                <a:latin typeface="europa"/>
              </a:rPr>
              <a:t>p</a:t>
            </a:r>
            <a:r>
              <a:rPr lang="vi-VN" b="0" i="0" dirty="0">
                <a:solidFill>
                  <a:srgbClr val="1F2526"/>
                </a:solidFill>
                <a:effectLst/>
                <a:latin typeface="europa"/>
              </a:rPr>
              <a:t>hần mềm độc hại trên Tập dữ liệu IoT</a:t>
            </a:r>
            <a:br>
              <a:rPr lang="en-US" b="0" i="0" dirty="0">
                <a:solidFill>
                  <a:srgbClr val="1F2526"/>
                </a:solidFill>
                <a:effectLst/>
                <a:latin typeface="europa"/>
              </a:rPr>
            </a:br>
            <a:br>
              <a:rPr lang="en-US" b="0" i="0" dirty="0">
                <a:solidFill>
                  <a:srgbClr val="1F2526"/>
                </a:solidFill>
                <a:effectLst/>
                <a:latin typeface="europa"/>
              </a:rPr>
            </a:br>
            <a:r>
              <a:rPr lang="vi-VN" b="0" i="0" dirty="0">
                <a:effectLst/>
                <a:latin typeface="calluna"/>
              </a:rPr>
              <a:t>IoT-23 là một tập dữ liệu mới về lưu lượng mạng từ các thiết bị Internet of Things (IoT). Nó có 20 bản chụp phần mềm độc hại được thực thi trong các thiết bị IoT và 3 bản chụp cho lưu lượng thiết bị IoT lành tính. Nó được xuất bản lần đầu tiên vào tháng 1 năm 2020, với các ảnh chụp từ năm 2018 đến năm 2019. Lưu lượng mạng IoT này được ghi lại trong Phòng thí nghiệm Stratosphere, nhóm AIC, FEL, Đại học CTU, Cộng hòa Séc. Mục tiêu của nó là cung cấp một tập dữ liệu lớn về các trường hợp lây nhiễm phần mềm độc hại IoT thực và được gắn nhãn và lưu lượng truy cập lành tính IoT cho các nhà nghiên cứu để phát triển các thuật toán học máy. Bộ dữ liệu này và nghiên cứu của nó được tài trợ bởi Avast Software, Prague. </a:t>
            </a:r>
          </a:p>
          <a:p>
            <a:pPr algn="l"/>
            <a:r>
              <a:rPr lang="vi-VN" b="0" i="0" dirty="0">
                <a:effectLst/>
                <a:latin typeface="calluna"/>
              </a:rPr>
              <a:t>Tập dữ liệu IoT-23 bao gồm 23 lần chụp (được gọi là </a:t>
            </a:r>
            <a:r>
              <a:rPr lang="vi-VN" b="0" i="1" dirty="0">
                <a:effectLst/>
                <a:latin typeface="calluna"/>
              </a:rPr>
              <a:t>các kịch bản</a:t>
            </a:r>
            <a:r>
              <a:rPr lang="vi-VN" b="0" i="0" dirty="0">
                <a:effectLst/>
                <a:latin typeface="calluna"/>
              </a:rPr>
              <a:t>) của lưu lượng mạng IoT khác nhau. Các tình huống này được chia thành 20 lần chụp mạng (tệp pcap) từ các thiết bị IoT bị nhiễm (sẽ có tên của mẫu phần mềm độc hại được thực thi trên mỗi tình huống) và ba lần chụp mạng của các thiết bị IoT thực lưu lượng truy cập mạng (có tên của thiết bị mà lưu lượng truy cập đã bị bắt). Trên mỗi tình huống độc hại, chúng tôi đã thực thi một mẫu phần mềm độc hại cụ thể trong Raspberry Pi, sử dụng một số giao thức và thực hiện các hành động khác nhau. Bảng 1 cho thấy các đặc điểm của các kịch bản mạng botnet IoT và Bảng 2 cho thấy các giao thức được tìm thấy trong mỗi lần thu thập lưu lượng mạng. Lưu lượng mạng được thu thập cho các tình huống lành tính thu được bằng cách thu thập lưu lượng mạng của ba thiết bị IoT khác nhau: đèn LED thông minh Philips HUE, một trợ lý cá nhân thông minh cho gia đình Amazon Echo và một khóa cửa thông minh Somfy. Điều quan trọng cần đề cập là ba thiết bị IoT này là phần cứng thực và không phải là mô phỏng (xem Hình 1,2 và 3). Điều này cho phép chúng tôi nắm bắt và phân tích hành vi mạng thực tế. Cả hai kịch bản độc hại và lành tính đều chạy trong môi trường mạng được kiểm soát với kết nối internet không bị hạn chế giống như bất kỳ thiết bị IoT thực nào khác. Bảng 3 cho thấy dữ liệu mạng của các kịch bản lành tính IoT và Bảng 4 cho thấy các giao thức được tìm thấy trong mỗi lần chụp mạng.</a:t>
            </a:r>
          </a:p>
          <a:p>
            <a:pPr algn="l"/>
            <a:endParaRPr lang="vi-VN" b="0" i="0" dirty="0">
              <a:solidFill>
                <a:srgbClr val="1F2526"/>
              </a:solidFill>
              <a:effectLst/>
              <a:latin typeface="europa"/>
            </a:endParaRPr>
          </a:p>
          <a:p>
            <a:pPr algn="l"/>
            <a:r>
              <a:rPr lang="vi-VN" b="0" i="0" dirty="0">
                <a:effectLst/>
                <a:latin typeface="calluna"/>
              </a:rPr>
              <a:t>Một trong những mục tiêu chính của </a:t>
            </a:r>
            <a:r>
              <a:rPr lang="vi-VN" b="0" i="0" u="none" strike="noStrike" dirty="0">
                <a:solidFill>
                  <a:srgbClr val="213CED"/>
                </a:solidFill>
                <a:effectLst/>
                <a:latin typeface="calluna"/>
                <a:hlinkClick r:id="rId3"/>
              </a:rPr>
              <a:t>dự án Aposemat</a:t>
            </a:r>
            <a:r>
              <a:rPr lang="vi-VN" b="0" i="0" dirty="0">
                <a:effectLst/>
                <a:latin typeface="calluna"/>
              </a:rPr>
              <a:t> của chúng tôi là thu thập và sử dụng phần mềm độc hại IoT thực để lây nhiễm các thiết bị nhằm tạo bộ dữ liệu cập nhật cho mục đích nghiên cứu. Các tập dữ liệu sẽ được cung cấp cho công chúng và được công bố thường xuyên trong trang </a:t>
            </a:r>
            <a:r>
              <a:rPr lang="vi-VN" b="0" i="0" u="none" strike="noStrike" dirty="0">
                <a:solidFill>
                  <a:srgbClr val="213CED"/>
                </a:solidFill>
                <a:effectLst/>
                <a:latin typeface="calluna"/>
                <a:hlinkClick r:id="rId4"/>
              </a:rPr>
              <a:t>Malware trên IoT Dataset</a:t>
            </a:r>
            <a:r>
              <a:rPr lang="vi-VN" b="0" i="0" dirty="0">
                <a:effectLst/>
                <a:latin typeface="calluna"/>
              </a:rPr>
              <a:t> .</a:t>
            </a:r>
          </a:p>
          <a:p>
            <a:pPr algn="l"/>
            <a:r>
              <a:rPr lang="vi-VN" b="0" i="0" dirty="0">
                <a:effectLst/>
                <a:latin typeface="calluna"/>
              </a:rPr>
              <a:t>Chúng tôi phân tích các tập dữ liệu này một cách thường xuyên. Kiểm tra </a:t>
            </a:r>
            <a:r>
              <a:rPr lang="vi-VN" b="0" i="0" u="none" strike="noStrike" dirty="0">
                <a:solidFill>
                  <a:srgbClr val="213CED"/>
                </a:solidFill>
                <a:effectLst/>
                <a:latin typeface="calluna"/>
                <a:hlinkClick r:id="rId5"/>
              </a:rPr>
              <a:t>blog của chúng tôi</a:t>
            </a:r>
            <a:r>
              <a:rPr lang="vi-VN" b="0" i="0" dirty="0">
                <a:effectLst/>
                <a:latin typeface="calluna"/>
              </a:rPr>
              <a:t> để đảm bảo bạn không bỏ lỡ các bài viết phân tích của chúng tôi.</a:t>
            </a:r>
          </a:p>
          <a:p>
            <a:pPr algn="l"/>
            <a:r>
              <a:rPr lang="vi-VN" b="1" i="0" dirty="0">
                <a:solidFill>
                  <a:srgbClr val="1F2526"/>
                </a:solidFill>
                <a:effectLst/>
                <a:latin typeface="europa"/>
              </a:rPr>
              <a:t>Bộ dữ liệu phần mềm độc hại</a:t>
            </a:r>
            <a:endParaRPr lang="vi-VN" b="0" i="0" dirty="0">
              <a:solidFill>
                <a:srgbClr val="1F2526"/>
              </a:solidFill>
              <a:effectLst/>
              <a:latin typeface="europa"/>
            </a:endParaRP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8</a:t>
            </a:fld>
            <a:endParaRPr lang="en-GB"/>
          </a:p>
        </p:txBody>
      </p:sp>
    </p:spTree>
    <p:extLst>
      <p:ext uri="{BB962C8B-B14F-4D97-AF65-F5344CB8AC3E}">
        <p14:creationId xmlns:p14="http://schemas.microsoft.com/office/powerpoint/2010/main" val="292202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9</a:t>
            </a:fld>
            <a:endParaRPr lang="en-GB"/>
          </a:p>
        </p:txBody>
      </p:sp>
    </p:spTree>
    <p:extLst>
      <p:ext uri="{BB962C8B-B14F-4D97-AF65-F5344CB8AC3E}">
        <p14:creationId xmlns:p14="http://schemas.microsoft.com/office/powerpoint/2010/main" val="145869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33333"/>
                </a:solidFill>
                <a:effectLst/>
                <a:latin typeface="Helvetica Neue"/>
              </a:rPr>
              <a:t>12. Các dạng tích chập.</a:t>
            </a:r>
          </a:p>
          <a:p>
            <a:pPr algn="l"/>
            <a:r>
              <a:rPr lang="vi-VN" b="0" i="0" dirty="0">
                <a:solidFill>
                  <a:srgbClr val="333333"/>
                </a:solidFill>
                <a:effectLst/>
                <a:latin typeface="Helvetica Neue"/>
              </a:rPr>
              <a:t>2.1. Tích chập 2 chiều thông thường.</a:t>
            </a:r>
          </a:p>
          <a:p>
            <a:pPr algn="l"/>
            <a:r>
              <a:rPr lang="vi-VN" b="0" i="0" dirty="0">
                <a:solidFill>
                  <a:srgbClr val="333333"/>
                </a:solidFill>
                <a:effectLst/>
                <a:latin typeface="Helvetica Neue"/>
              </a:rPr>
              <a:t>Như chúng ta đã biết tích chập 2 chiều thông thường sẽ được tính toán trên toàn bộ chiều sâu (channel). Do đó số lượng tham số của mô hình sẽ gia tăng đáng kể phụ thuộc vào độ sâu của layer trước đó.</a:t>
            </a:r>
          </a:p>
          <a:p>
            <a:pPr algn="l"/>
            <a:r>
              <a:rPr lang="vi-VN" b="0" i="0" dirty="0">
                <a:solidFill>
                  <a:srgbClr val="333333"/>
                </a:solidFill>
                <a:effectLst/>
                <a:latin typeface="Helvetica Neue"/>
              </a:rPr>
              <a:t>Để thống nhất, ký hiệu shape của các tensor3D theo thứ tự các chiều (height, width, channel).</a:t>
            </a:r>
          </a:p>
          <a:p>
            <a:pPr algn="l"/>
            <a:r>
              <a:rPr lang="vi-VN" b="0" i="0" dirty="0">
                <a:solidFill>
                  <a:srgbClr val="333333"/>
                </a:solidFill>
                <a:effectLst/>
                <a:latin typeface="Helvetica Neue"/>
              </a:rPr>
              <a:t>Chẳng hạn ở trên chúng ta có một đầu vào kích thước h×w×c, tích chập thông thường sẽ cần k×k×c tham số để thực hiện tích chập trên toàn bộ độ sâu của layers. Mỗi một bộ lọc sẽ tạo ra một ma trận output kích thước h′×w′×1. Áp dụng c′ bộ lọc khác nhau ta sẽ tạo ra đầu ra có kích thước h′×w′×c′ (các ma trận output khi áp dụng tích chập trên từng bộ lọc sẽ được concatenate theo chiều sâu). Khi đó số lượng tham số cần sử dụng cho một tích chập thông thường sẽ là: c′×k×k×c.</a:t>
            </a:r>
          </a:p>
          <a:p>
            <a:pPr algn="l"/>
            <a:r>
              <a:rPr lang="vi-VN" b="0" i="0" dirty="0">
                <a:solidFill>
                  <a:srgbClr val="333333"/>
                </a:solidFill>
                <a:effectLst/>
                <a:latin typeface="Helvetica Neue"/>
              </a:rPr>
              <a:t>Số lượng tham số sẽ không đáng kể nếu độ sâu của input channel c là nhỏ, thường là ở các layers ở vị trí đầu tiên. Tuy nhiên khi độ sâu tăng tiến dần về những layers cuối cùng của mạng CNN thì số lượng tham số của mô hình sẽ là một con số không hề nhỏ. Sự gia tăng tham số này tạo ra những mô hình cồng kềnh làm chiếm dụng bộ nhớ và ảnh hưởng tới tốc độ tính toán. Alexnet và VGGNet là những mô hình điển hình có số lượng tham số rất lớn do chỉ áp dụng những tích chập 2 chiều thông thường.</a:t>
            </a:r>
          </a:p>
          <a:p>
            <a:pPr algn="l"/>
            <a:r>
              <a:rPr lang="vi-VN" b="0" i="0" dirty="0">
                <a:solidFill>
                  <a:srgbClr val="333333"/>
                </a:solidFill>
                <a:effectLst/>
                <a:latin typeface="Helvetica Neue"/>
              </a:rPr>
              <a:t>Nếu bạn theo dõi </a:t>
            </a:r>
            <a:r>
              <a:rPr lang="vi-VN" b="0" i="0" u="none" strike="noStrike" dirty="0">
                <a:solidFill>
                  <a:srgbClr val="337AB7"/>
                </a:solidFill>
                <a:effectLst/>
                <a:latin typeface="Helvetica Neue"/>
                <a:hlinkClick r:id="rId3"/>
              </a:rPr>
              <a:t>ImageNet Leader Board</a:t>
            </a:r>
            <a:r>
              <a:rPr lang="vi-VN" b="0" i="0" dirty="0">
                <a:solidFill>
                  <a:srgbClr val="333333"/>
                </a:solidFill>
                <a:effectLst/>
                <a:latin typeface="Helvetica Neue"/>
              </a:rPr>
              <a:t> sẽ thấy rằng những mô hình thuộc họ MobileNet chỉ có vài triệu tham số nhưng độ chính xác tốt hơn AlexNet vài chục triệu tham số. Điểm mấu chốt tạo nên sự khác biệt này đó là MobileNet lần đầu tiên áp dụng kiến trúc tích chập tách biệt chiều sâu. Chúng ta sẽ cùng tìm hiểu về kiến trúc này ở phần tiếp theo.</a:t>
            </a: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11</a:t>
            </a:fld>
            <a:endParaRPr lang="en-GB"/>
          </a:p>
        </p:txBody>
      </p:sp>
    </p:spTree>
    <p:extLst>
      <p:ext uri="{BB962C8B-B14F-4D97-AF65-F5344CB8AC3E}">
        <p14:creationId xmlns:p14="http://schemas.microsoft.com/office/powerpoint/2010/main" val="384813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12</a:t>
            </a:fld>
            <a:endParaRPr lang="en-GB"/>
          </a:p>
        </p:txBody>
      </p:sp>
    </p:spTree>
    <p:extLst>
      <p:ext uri="{BB962C8B-B14F-4D97-AF65-F5344CB8AC3E}">
        <p14:creationId xmlns:p14="http://schemas.microsoft.com/office/powerpoint/2010/main" val="326527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33333"/>
                </a:solidFill>
                <a:effectLst/>
                <a:latin typeface="Helvetica Neue"/>
              </a:rPr>
              <a:t>2.2. Tích chập tách biệt chiều sâu (Depthwise Separable Convolution).</a:t>
            </a:r>
            <a:endParaRPr lang="en-US" b="0" i="0" dirty="0">
              <a:solidFill>
                <a:srgbClr val="333333"/>
              </a:solidFill>
              <a:effectLst/>
              <a:latin typeface="Helvetica Neue"/>
            </a:endParaRPr>
          </a:p>
          <a:p>
            <a:pPr algn="l"/>
            <a:endParaRPr lang="vi-VN" b="0" i="0" dirty="0">
              <a:solidFill>
                <a:srgbClr val="333333"/>
              </a:solidFill>
              <a:effectLst/>
              <a:latin typeface="Helvetica Neue"/>
            </a:endParaRPr>
          </a:p>
          <a:p>
            <a:pPr algn="l"/>
            <a:r>
              <a:rPr lang="vi-VN" b="0" i="0" dirty="0">
                <a:solidFill>
                  <a:srgbClr val="333333"/>
                </a:solidFill>
                <a:effectLst/>
                <a:latin typeface="Helvetica Neue"/>
              </a:rPr>
              <a:t>Chúng ta nhận định rằng độ sâu là một trong những nguyên nhân chính dẫn tới sự gia tăng số lượng tham số của mô hình. </a:t>
            </a:r>
            <a:endParaRPr lang="en-US" b="0" i="0" dirty="0">
              <a:solidFill>
                <a:srgbClr val="333333"/>
              </a:solidFill>
              <a:effectLst/>
              <a:latin typeface="Helvetica Neue"/>
            </a:endParaRPr>
          </a:p>
          <a:p>
            <a:pPr algn="l"/>
            <a:r>
              <a:rPr lang="vi-VN" b="0" i="0" dirty="0">
                <a:solidFill>
                  <a:srgbClr val="333333"/>
                </a:solidFill>
                <a:effectLst/>
                <a:latin typeface="Helvetica Neue"/>
              </a:rPr>
              <a:t>Tích chập tách biệt chiều sâu sẽ tìm cách loại bỏ sự phụ thuộc vào độ sâu khi tích chập mà vẫn tạo ra được một output shape có kích thước tương đương so với tích chập thông thường. Cụ thể quá trình sẽ được chia thành hai bước tuần tự:</a:t>
            </a:r>
          </a:p>
          <a:p>
            <a:pPr algn="l">
              <a:buFont typeface="Arial" panose="020B0604020202020204" pitchFamily="34" charset="0"/>
              <a:buChar char="•"/>
            </a:pPr>
            <a:r>
              <a:rPr lang="vi-VN" b="1" i="0" dirty="0">
                <a:solidFill>
                  <a:srgbClr val="333333"/>
                </a:solidFill>
                <a:effectLst/>
                <a:latin typeface="Helvetica Neue"/>
              </a:rPr>
              <a:t>Tích chập chiều sâu (Depthwise Convolution)</a:t>
            </a:r>
            <a:r>
              <a:rPr lang="vi-VN" b="0" i="0" dirty="0">
                <a:solidFill>
                  <a:srgbClr val="333333"/>
                </a:solidFill>
                <a:effectLst/>
                <a:latin typeface="Helvetica Neue"/>
              </a:rPr>
              <a:t>: Chúng ta sẽ chia khối input tensor3D thành những lát cắt ma trận theo độ sâu. Thực hiện tích chập trên từng lát cắt như hình minh họa bên dưới.</a:t>
            </a:r>
          </a:p>
          <a:p>
            <a:pPr algn="l"/>
            <a:r>
              <a:rPr lang="vi-VN" b="0" i="0" dirty="0">
                <a:solidFill>
                  <a:srgbClr val="333333"/>
                </a:solidFill>
                <a:effectLst/>
                <a:latin typeface="Helvetica Neue"/>
              </a:rPr>
              <a:t>Mỗi một channel sẽ áp dụng một bộ lọc khác nhau và hoàn toàn không chia sẻ tham số. Điều này có ba tác dụng chính cho mô hình:</a:t>
            </a:r>
          </a:p>
          <a:p>
            <a:pPr algn="l">
              <a:buFont typeface="Arial" panose="020B0604020202020204" pitchFamily="34" charset="0"/>
              <a:buChar char="•"/>
            </a:pPr>
            <a:r>
              <a:rPr lang="vi-VN" b="0" i="0" dirty="0">
                <a:solidFill>
                  <a:srgbClr val="333333"/>
                </a:solidFill>
                <a:effectLst/>
                <a:latin typeface="Helvetica Neue"/>
              </a:rPr>
              <a:t>Nhận diện đặc trưng: Quá trình học và nhận diện đặc trưng sẽ được tách biệt theo từng bộ lọc. Nếu đặc trưng trên các channels là khác xa nhau thì sử dụng các bộ lọc riêng cho channel sẽ chuyên biệt hơn trong việc phát hiện các đặc trưng. Chẳng hạn như đầu vào là ba kênh RGB thì mỗi kênh áp dụng một bộ lọc khác nhau chuyên biệt.</a:t>
            </a:r>
          </a:p>
          <a:p>
            <a:pPr algn="l">
              <a:buFont typeface="Arial" panose="020B0604020202020204" pitchFamily="34" charset="0"/>
              <a:buChar char="•"/>
            </a:pPr>
            <a:r>
              <a:rPr lang="vi-VN" b="0" i="0" dirty="0">
                <a:solidFill>
                  <a:srgbClr val="333333"/>
                </a:solidFill>
                <a:effectLst/>
                <a:latin typeface="Helvetica Neue"/>
              </a:rPr>
              <a:t>Giảm thiểu khối lượng tính toán: Để tạo ra một điểm pixel trên output thì tích chập thông thường cần sử dụng k×k×c phép tính trong khi tích chập chiều sâu tách biệt chỉ cần k×k phép tính.</a:t>
            </a:r>
          </a:p>
          <a:p>
            <a:pPr algn="l">
              <a:buFont typeface="Arial" panose="020B0604020202020204" pitchFamily="34" charset="0"/>
              <a:buChar char="•"/>
            </a:pPr>
            <a:r>
              <a:rPr lang="vi-VN" b="0" i="0" dirty="0">
                <a:solidFill>
                  <a:srgbClr val="333333"/>
                </a:solidFill>
                <a:effectLst/>
                <a:latin typeface="Helvetica Neue"/>
              </a:rPr>
              <a:t>Giảm thiếu số lượng tham số : Ở tích chập chiều sâu cần sử dụng c×k×k tham số. Số lượng này ít hơn gấp c′ lần so với tích chập chiều sâu thông thường.</a:t>
            </a:r>
          </a:p>
          <a:p>
            <a:pPr algn="l"/>
            <a:r>
              <a:rPr lang="vi-VN" b="0" i="0" dirty="0">
                <a:solidFill>
                  <a:srgbClr val="333333"/>
                </a:solidFill>
                <a:effectLst/>
                <a:latin typeface="Helvetica Neue"/>
              </a:rPr>
              <a:t>Kết quả sau tích chập được concatenate lại theo độ sâu. Như vậy output thu được là một khối tensor3D có kích thước h′×w′×c.</a:t>
            </a:r>
          </a:p>
          <a:p>
            <a:pPr algn="l">
              <a:buFont typeface="Arial" panose="020B0604020202020204" pitchFamily="34" charset="0"/>
              <a:buChar char="•"/>
            </a:pPr>
            <a:r>
              <a:rPr lang="vi-VN" b="1" i="0" dirty="0">
                <a:solidFill>
                  <a:srgbClr val="333333"/>
                </a:solidFill>
                <a:effectLst/>
                <a:latin typeface="Helvetica Neue"/>
              </a:rPr>
              <a:t>Tích chập điểm (Pointwise Convolution)</a:t>
            </a:r>
            <a:r>
              <a:rPr lang="vi-VN" b="0" i="0" dirty="0">
                <a:solidFill>
                  <a:srgbClr val="333333"/>
                </a:solidFill>
                <a:effectLst/>
                <a:latin typeface="Helvetica Neue"/>
              </a:rPr>
              <a:t>: Có tác dụng thay đổi độ sâu của output bước trên từ c sang c′. Chúng ta sẽ áp dụng c′ bộ lọc kích thước 1×1×c. Như vậy kích thước width và height không thay đổi mà chỉ độ sâu thay đổi.</a:t>
            </a:r>
          </a:p>
          <a:p>
            <a:pPr algn="l"/>
            <a:r>
              <a:rPr lang="vi-VN" b="0" i="0" dirty="0">
                <a:solidFill>
                  <a:srgbClr val="333333"/>
                </a:solidFill>
                <a:effectLst/>
                <a:latin typeface="Helvetica Neue"/>
              </a:rPr>
              <a:t>Kết quả sau cùng chúng ta thu được là một output có kích thước h′×w′×c′. Số lượng tham số cần áp dụng ở trường hợp này là c′×c.</a:t>
            </a:r>
          </a:p>
          <a:p>
            <a:endParaRPr lang="en-US" dirty="0"/>
          </a:p>
        </p:txBody>
      </p:sp>
      <p:sp>
        <p:nvSpPr>
          <p:cNvPr id="4" name="Slide Number Placeholder 3"/>
          <p:cNvSpPr>
            <a:spLocks noGrp="1"/>
          </p:cNvSpPr>
          <p:nvPr>
            <p:ph type="sldNum" sz="quarter" idx="5"/>
          </p:nvPr>
        </p:nvSpPr>
        <p:spPr/>
        <p:txBody>
          <a:bodyPr/>
          <a:lstStyle/>
          <a:p>
            <a:fld id="{3F2EBF79-AE47-CE43-8936-2CA3F3E25829}" type="slidenum">
              <a:rPr lang="en-GB" smtClean="0"/>
              <a:t>13</a:t>
            </a:fld>
            <a:endParaRPr lang="en-GB"/>
          </a:p>
        </p:txBody>
      </p:sp>
    </p:spTree>
    <p:extLst>
      <p:ext uri="{BB962C8B-B14F-4D97-AF65-F5344CB8AC3E}">
        <p14:creationId xmlns:p14="http://schemas.microsoft.com/office/powerpoint/2010/main" val="2059426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6FDD0-F438-7C84-CC32-B5842581E25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5480" r="17420" b="18797"/>
          <a:stretch/>
        </p:blipFill>
        <p:spPr>
          <a:xfrm>
            <a:off x="0" y="-17157"/>
            <a:ext cx="12192000" cy="6858000"/>
          </a:xfrm>
          <a:prstGeom prst="rect">
            <a:avLst/>
          </a:prstGeom>
        </p:spPr>
      </p:pic>
      <p:sp>
        <p:nvSpPr>
          <p:cNvPr id="11" name="Title 1">
            <a:extLst>
              <a:ext uri="{FF2B5EF4-FFF2-40B4-BE49-F238E27FC236}">
                <a16:creationId xmlns:a16="http://schemas.microsoft.com/office/drawing/2014/main" id="{5B01BE7C-78D3-BF42-D079-9C4AD9F6AA9B}"/>
              </a:ext>
            </a:extLst>
          </p:cNvPr>
          <p:cNvSpPr>
            <a:spLocks noGrp="1"/>
          </p:cNvSpPr>
          <p:nvPr>
            <p:ph type="title" hasCustomPrompt="1"/>
          </p:nvPr>
        </p:nvSpPr>
        <p:spPr>
          <a:xfrm>
            <a:off x="1200899" y="3429000"/>
            <a:ext cx="7540051" cy="1588127"/>
          </a:xfrm>
          <a:noFill/>
        </p:spPr>
        <p:txBody>
          <a:bodyPr wrap="square" rtlCol="0">
            <a:spAutoFit/>
          </a:bodyPr>
          <a:lstStyle>
            <a:lvl1pPr>
              <a:defRPr lang="en-GB" sz="5400" dirty="0">
                <a:solidFill>
                  <a:schemeClr val="bg1"/>
                </a:solidFill>
              </a:defRPr>
            </a:lvl1pPr>
          </a:lstStyle>
          <a:p>
            <a:pPr marL="0" lvl="0"/>
            <a:r>
              <a:rPr lang="en-US" dirty="0"/>
              <a:t>CLICK TO EDIT MASTER TITLE STYLE</a:t>
            </a:r>
            <a:endParaRPr lang="en-GB" dirty="0"/>
          </a:p>
        </p:txBody>
      </p:sp>
      <p:sp>
        <p:nvSpPr>
          <p:cNvPr id="14" name="Text Placeholder 12">
            <a:extLst>
              <a:ext uri="{FF2B5EF4-FFF2-40B4-BE49-F238E27FC236}">
                <a16:creationId xmlns:a16="http://schemas.microsoft.com/office/drawing/2014/main" id="{A15EFA76-D0A0-FD72-5B21-522D0169B253}"/>
              </a:ext>
            </a:extLst>
          </p:cNvPr>
          <p:cNvSpPr>
            <a:spLocks noGrp="1"/>
          </p:cNvSpPr>
          <p:nvPr>
            <p:ph type="body" sz="quarter" idx="12"/>
          </p:nvPr>
        </p:nvSpPr>
        <p:spPr>
          <a:xfrm>
            <a:off x="1200899" y="5434418"/>
            <a:ext cx="7540043" cy="937309"/>
          </a:xfrm>
        </p:spPr>
        <p:txBody>
          <a:bodyPr>
            <a:noAutofit/>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endParaRPr lang="en-GB" dirty="0"/>
          </a:p>
        </p:txBody>
      </p:sp>
      <p:grpSp>
        <p:nvGrpSpPr>
          <p:cNvPr id="10" name="Group 9">
            <a:extLst>
              <a:ext uri="{FF2B5EF4-FFF2-40B4-BE49-F238E27FC236}">
                <a16:creationId xmlns:a16="http://schemas.microsoft.com/office/drawing/2014/main" id="{052C2D0B-9D9C-7F13-3D72-2EF1BB98F4BB}"/>
              </a:ext>
            </a:extLst>
          </p:cNvPr>
          <p:cNvGrpSpPr/>
          <p:nvPr userDrawn="1"/>
        </p:nvGrpSpPr>
        <p:grpSpPr>
          <a:xfrm>
            <a:off x="880930" y="1181100"/>
            <a:ext cx="138060" cy="6800850"/>
            <a:chOff x="11779095" y="1369115"/>
            <a:chExt cx="138060" cy="6800850"/>
          </a:xfrm>
          <a:solidFill>
            <a:schemeClr val="bg1"/>
          </a:solidFill>
        </p:grpSpPr>
        <p:grpSp>
          <p:nvGrpSpPr>
            <p:cNvPr id="16" name="Group 15">
              <a:extLst>
                <a:ext uri="{FF2B5EF4-FFF2-40B4-BE49-F238E27FC236}">
                  <a16:creationId xmlns:a16="http://schemas.microsoft.com/office/drawing/2014/main" id="{0EECB196-7376-7F41-C4F8-4F89DC3E8167}"/>
                </a:ext>
              </a:extLst>
            </p:cNvPr>
            <p:cNvGrpSpPr/>
            <p:nvPr userDrawn="1"/>
          </p:nvGrpSpPr>
          <p:grpSpPr>
            <a:xfrm>
              <a:off x="11779095" y="1369115"/>
              <a:ext cx="68604" cy="3614448"/>
              <a:chOff x="11779095" y="2784321"/>
              <a:chExt cx="68604" cy="3614448"/>
            </a:xfrm>
            <a:grpFill/>
          </p:grpSpPr>
          <p:cxnSp>
            <p:nvCxnSpPr>
              <p:cNvPr id="22" name="Straight Connector 21">
                <a:extLst>
                  <a:ext uri="{FF2B5EF4-FFF2-40B4-BE49-F238E27FC236}">
                    <a16:creationId xmlns:a16="http://schemas.microsoft.com/office/drawing/2014/main" id="{07CE34A3-6CE1-5DFD-E2FC-B14E1B3AA534}"/>
                  </a:ext>
                </a:extLst>
              </p:cNvPr>
              <p:cNvCxnSpPr>
                <a:cxnSpLocks/>
                <a:endCxn id="23" idx="0"/>
              </p:cNvCxnSpPr>
              <p:nvPr userDrawn="1"/>
            </p:nvCxnSpPr>
            <p:spPr>
              <a:xfrm>
                <a:off x="11847699" y="2784321"/>
                <a:ext cx="0" cy="3455288"/>
              </a:xfrm>
              <a:prstGeom prst="line">
                <a:avLst/>
              </a:prstGeom>
              <a:grpFill/>
              <a:ln w="3175">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23" name="Hexagon 3">
                <a:extLst>
                  <a:ext uri="{FF2B5EF4-FFF2-40B4-BE49-F238E27FC236}">
                    <a16:creationId xmlns:a16="http://schemas.microsoft.com/office/drawing/2014/main" id="{5D7F8595-1C70-F4B8-8043-1EBFB937242F}"/>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Oval 16">
              <a:extLst>
                <a:ext uri="{FF2B5EF4-FFF2-40B4-BE49-F238E27FC236}">
                  <a16:creationId xmlns:a16="http://schemas.microsoft.com/office/drawing/2014/main" id="{56AF398D-17F8-9C4C-7392-5C68DC6DC576}"/>
                </a:ext>
              </a:extLst>
            </p:cNvPr>
            <p:cNvSpPr/>
            <p:nvPr userDrawn="1"/>
          </p:nvSpPr>
          <p:spPr>
            <a:xfrm>
              <a:off x="11839575" y="4975225"/>
              <a:ext cx="36000" cy="3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04881811-BBF5-5AFE-2F6D-A244B8D4CDD0}"/>
                </a:ext>
              </a:extLst>
            </p:cNvPr>
            <p:cNvGrpSpPr/>
            <p:nvPr userDrawn="1"/>
          </p:nvGrpSpPr>
          <p:grpSpPr>
            <a:xfrm flipH="1" flipV="1">
              <a:off x="11848551" y="4913645"/>
              <a:ext cx="68604" cy="3256320"/>
              <a:chOff x="11779095" y="3142449"/>
              <a:chExt cx="68604" cy="3256320"/>
            </a:xfrm>
            <a:grpFill/>
          </p:grpSpPr>
          <p:cxnSp>
            <p:nvCxnSpPr>
              <p:cNvPr id="20" name="Straight Connector 19">
                <a:extLst>
                  <a:ext uri="{FF2B5EF4-FFF2-40B4-BE49-F238E27FC236}">
                    <a16:creationId xmlns:a16="http://schemas.microsoft.com/office/drawing/2014/main" id="{FFCA7BC6-5977-E65A-131C-AF497101CD9E}"/>
                  </a:ext>
                </a:extLst>
              </p:cNvPr>
              <p:cNvCxnSpPr>
                <a:cxnSpLocks/>
                <a:endCxn id="21" idx="0"/>
              </p:cNvCxnSpPr>
              <p:nvPr userDrawn="1"/>
            </p:nvCxnSpPr>
            <p:spPr>
              <a:xfrm flipH="1">
                <a:off x="11847698" y="3142449"/>
                <a:ext cx="0" cy="3097159"/>
              </a:xfrm>
              <a:prstGeom prst="line">
                <a:avLst/>
              </a:prstGeom>
              <a:grpFill/>
              <a:ln w="3175">
                <a:solidFill>
                  <a:schemeClr val="bg1"/>
                </a:solidFill>
                <a:headEnd type="none" w="sm" len="sm"/>
              </a:ln>
            </p:spPr>
            <p:style>
              <a:lnRef idx="1">
                <a:schemeClr val="accent1"/>
              </a:lnRef>
              <a:fillRef idx="0">
                <a:schemeClr val="accent1"/>
              </a:fillRef>
              <a:effectRef idx="0">
                <a:schemeClr val="accent1"/>
              </a:effectRef>
              <a:fontRef idx="minor">
                <a:schemeClr val="tx1"/>
              </a:fontRef>
            </p:style>
          </p:cxnSp>
          <p:sp>
            <p:nvSpPr>
              <p:cNvPr id="21" name="Hexagon 3">
                <a:extLst>
                  <a:ext uri="{FF2B5EF4-FFF2-40B4-BE49-F238E27FC236}">
                    <a16:creationId xmlns:a16="http://schemas.microsoft.com/office/drawing/2014/main" id="{1C936F2A-E038-66C7-6A7B-49F8F3C55FEC}"/>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Oval 18">
              <a:extLst>
                <a:ext uri="{FF2B5EF4-FFF2-40B4-BE49-F238E27FC236}">
                  <a16:creationId xmlns:a16="http://schemas.microsoft.com/office/drawing/2014/main" id="{FB6AC825-2457-7D4B-EE9C-556D93343E52}"/>
                </a:ext>
              </a:extLst>
            </p:cNvPr>
            <p:cNvSpPr/>
            <p:nvPr userDrawn="1"/>
          </p:nvSpPr>
          <p:spPr>
            <a:xfrm flipH="1" flipV="1">
              <a:off x="11838675" y="4903983"/>
              <a:ext cx="36000" cy="3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a:extLst>
              <a:ext uri="{FF2B5EF4-FFF2-40B4-BE49-F238E27FC236}">
                <a16:creationId xmlns:a16="http://schemas.microsoft.com/office/drawing/2014/main" id="{F7DC6046-7344-415C-A4E1-D5ECBE5E70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790" y="171460"/>
            <a:ext cx="1301488" cy="1301488"/>
          </a:xfrm>
          <a:prstGeom prst="rect">
            <a:avLst/>
          </a:prstGeom>
        </p:spPr>
      </p:pic>
    </p:spTree>
    <p:extLst>
      <p:ext uri="{BB962C8B-B14F-4D97-AF65-F5344CB8AC3E}">
        <p14:creationId xmlns:p14="http://schemas.microsoft.com/office/powerpoint/2010/main" val="1838924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537F-97C1-33E5-8107-CA2BFB7D7DED}"/>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27217B9-A4BA-219C-3900-CFF15EB6E410}"/>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BD5BC8F2-36FD-8172-AD70-A32662895B1C}"/>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65">
            <a:extLst>
              <a:ext uri="{FF2B5EF4-FFF2-40B4-BE49-F238E27FC236}">
                <a16:creationId xmlns:a16="http://schemas.microsoft.com/office/drawing/2014/main" id="{ACA0F2B3-2EC5-AA59-5774-FDDE66DD0E4B}"/>
              </a:ext>
            </a:extLst>
          </p:cNvPr>
          <p:cNvSpPr>
            <a:spLocks noGrp="1"/>
          </p:cNvSpPr>
          <p:nvPr>
            <p:ph type="body" sz="quarter" idx="21"/>
          </p:nvPr>
        </p:nvSpPr>
        <p:spPr>
          <a:xfrm>
            <a:off x="1399256" y="1256589"/>
            <a:ext cx="2557152" cy="529610"/>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6" name="Text Placeholder 17">
            <a:extLst>
              <a:ext uri="{FF2B5EF4-FFF2-40B4-BE49-F238E27FC236}">
                <a16:creationId xmlns:a16="http://schemas.microsoft.com/office/drawing/2014/main" id="{DE936F80-9875-3003-9304-ACC99B4FB7A9}"/>
              </a:ext>
            </a:extLst>
          </p:cNvPr>
          <p:cNvSpPr>
            <a:spLocks noGrp="1"/>
          </p:cNvSpPr>
          <p:nvPr>
            <p:ph type="body" sz="quarter" idx="23"/>
          </p:nvPr>
        </p:nvSpPr>
        <p:spPr>
          <a:xfrm>
            <a:off x="486039"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65">
            <a:extLst>
              <a:ext uri="{FF2B5EF4-FFF2-40B4-BE49-F238E27FC236}">
                <a16:creationId xmlns:a16="http://schemas.microsoft.com/office/drawing/2014/main" id="{AFD4F397-0667-39B1-6AC0-7A71576025D3}"/>
              </a:ext>
            </a:extLst>
          </p:cNvPr>
          <p:cNvSpPr>
            <a:spLocks noGrp="1"/>
          </p:cNvSpPr>
          <p:nvPr>
            <p:ph type="body" sz="quarter" idx="27"/>
          </p:nvPr>
        </p:nvSpPr>
        <p:spPr>
          <a:xfrm>
            <a:off x="5161371" y="1256589"/>
            <a:ext cx="2557152" cy="529610"/>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4" name="Text Placeholder 17">
            <a:extLst>
              <a:ext uri="{FF2B5EF4-FFF2-40B4-BE49-F238E27FC236}">
                <a16:creationId xmlns:a16="http://schemas.microsoft.com/office/drawing/2014/main" id="{8C0E263B-B640-26AF-5E36-08573C7F2985}"/>
              </a:ext>
            </a:extLst>
          </p:cNvPr>
          <p:cNvSpPr>
            <a:spLocks noGrp="1"/>
          </p:cNvSpPr>
          <p:nvPr>
            <p:ph type="body" sz="quarter" idx="28"/>
          </p:nvPr>
        </p:nvSpPr>
        <p:spPr>
          <a:xfrm>
            <a:off x="4248154"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49">
            <a:extLst>
              <a:ext uri="{FF2B5EF4-FFF2-40B4-BE49-F238E27FC236}">
                <a16:creationId xmlns:a16="http://schemas.microsoft.com/office/drawing/2014/main" id="{699CEFD6-ED72-D520-94F4-20C04050B730}"/>
              </a:ext>
            </a:extLst>
          </p:cNvPr>
          <p:cNvSpPr>
            <a:spLocks noGrp="1"/>
          </p:cNvSpPr>
          <p:nvPr>
            <p:ph type="body" sz="quarter" idx="29"/>
          </p:nvPr>
        </p:nvSpPr>
        <p:spPr>
          <a:xfrm>
            <a:off x="4349491" y="1252987"/>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6" name="Picture Placeholder 6">
            <a:extLst>
              <a:ext uri="{FF2B5EF4-FFF2-40B4-BE49-F238E27FC236}">
                <a16:creationId xmlns:a16="http://schemas.microsoft.com/office/drawing/2014/main" id="{978FE34A-CA22-9873-E758-B3F53A01B69C}"/>
              </a:ext>
            </a:extLst>
          </p:cNvPr>
          <p:cNvSpPr>
            <a:spLocks noGrp="1"/>
          </p:cNvSpPr>
          <p:nvPr>
            <p:ph type="pic" sz="quarter" idx="30" hasCustomPrompt="1"/>
          </p:nvPr>
        </p:nvSpPr>
        <p:spPr>
          <a:xfrm>
            <a:off x="4511562" y="1367530"/>
            <a:ext cx="309067" cy="307724"/>
          </a:xfrm>
        </p:spPr>
        <p:txBody>
          <a:bodyPr wrap="none"/>
          <a:lstStyle>
            <a:lvl1pPr marL="0" indent="0" algn="ctr">
              <a:buNone/>
              <a:defRPr sz="1200">
                <a:solidFill>
                  <a:schemeClr val="bg1"/>
                </a:solidFill>
              </a:defRPr>
            </a:lvl1pPr>
          </a:lstStyle>
          <a:p>
            <a:r>
              <a:rPr lang="en-GB" dirty="0"/>
              <a:t>icon</a:t>
            </a:r>
          </a:p>
        </p:txBody>
      </p:sp>
      <p:sp>
        <p:nvSpPr>
          <p:cNvPr id="17" name="Text Placeholder 65">
            <a:extLst>
              <a:ext uri="{FF2B5EF4-FFF2-40B4-BE49-F238E27FC236}">
                <a16:creationId xmlns:a16="http://schemas.microsoft.com/office/drawing/2014/main" id="{1FEC6050-DD7F-9EB6-CF9B-2E64CC1934E6}"/>
              </a:ext>
            </a:extLst>
          </p:cNvPr>
          <p:cNvSpPr>
            <a:spLocks noGrp="1"/>
          </p:cNvSpPr>
          <p:nvPr>
            <p:ph type="body" sz="quarter" idx="31"/>
          </p:nvPr>
        </p:nvSpPr>
        <p:spPr>
          <a:xfrm>
            <a:off x="8923487" y="1256589"/>
            <a:ext cx="2557152" cy="529610"/>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8" name="Text Placeholder 17">
            <a:extLst>
              <a:ext uri="{FF2B5EF4-FFF2-40B4-BE49-F238E27FC236}">
                <a16:creationId xmlns:a16="http://schemas.microsoft.com/office/drawing/2014/main" id="{72F09F79-EE78-6921-36A3-415C49D681C9}"/>
              </a:ext>
            </a:extLst>
          </p:cNvPr>
          <p:cNvSpPr>
            <a:spLocks noGrp="1"/>
          </p:cNvSpPr>
          <p:nvPr>
            <p:ph type="body" sz="quarter" idx="32"/>
          </p:nvPr>
        </p:nvSpPr>
        <p:spPr>
          <a:xfrm>
            <a:off x="8010270"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49">
            <a:extLst>
              <a:ext uri="{FF2B5EF4-FFF2-40B4-BE49-F238E27FC236}">
                <a16:creationId xmlns:a16="http://schemas.microsoft.com/office/drawing/2014/main" id="{6676C0CB-8AB6-5A75-DDE5-62BA5DCFBDCF}"/>
              </a:ext>
            </a:extLst>
          </p:cNvPr>
          <p:cNvSpPr>
            <a:spLocks noGrp="1"/>
          </p:cNvSpPr>
          <p:nvPr>
            <p:ph type="body" sz="quarter" idx="33"/>
          </p:nvPr>
        </p:nvSpPr>
        <p:spPr>
          <a:xfrm>
            <a:off x="8111607" y="1252987"/>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20" name="Picture Placeholder 6">
            <a:extLst>
              <a:ext uri="{FF2B5EF4-FFF2-40B4-BE49-F238E27FC236}">
                <a16:creationId xmlns:a16="http://schemas.microsoft.com/office/drawing/2014/main" id="{57EF7AE7-4C0F-3F9C-FD37-38D71424565A}"/>
              </a:ext>
            </a:extLst>
          </p:cNvPr>
          <p:cNvSpPr>
            <a:spLocks noGrp="1"/>
          </p:cNvSpPr>
          <p:nvPr>
            <p:ph type="pic" sz="quarter" idx="34" hasCustomPrompt="1"/>
          </p:nvPr>
        </p:nvSpPr>
        <p:spPr>
          <a:xfrm>
            <a:off x="8273678" y="1367530"/>
            <a:ext cx="309067" cy="307724"/>
          </a:xfrm>
        </p:spPr>
        <p:txBody>
          <a:bodyPr wrap="none"/>
          <a:lstStyle>
            <a:lvl1pPr marL="0" indent="0" algn="ctr">
              <a:buNone/>
              <a:defRPr sz="1200">
                <a:solidFill>
                  <a:schemeClr val="bg1"/>
                </a:solidFill>
              </a:defRPr>
            </a:lvl1pPr>
          </a:lstStyle>
          <a:p>
            <a:r>
              <a:rPr lang="en-GB" dirty="0"/>
              <a:t>icon</a:t>
            </a:r>
          </a:p>
        </p:txBody>
      </p:sp>
      <p:sp>
        <p:nvSpPr>
          <p:cNvPr id="21" name="Text Placeholder 49">
            <a:extLst>
              <a:ext uri="{FF2B5EF4-FFF2-40B4-BE49-F238E27FC236}">
                <a16:creationId xmlns:a16="http://schemas.microsoft.com/office/drawing/2014/main" id="{508811A1-C9F0-6370-3E31-D5B167BA1E39}"/>
              </a:ext>
            </a:extLst>
          </p:cNvPr>
          <p:cNvSpPr>
            <a:spLocks noGrp="1"/>
          </p:cNvSpPr>
          <p:nvPr>
            <p:ph type="body" sz="quarter" idx="15"/>
          </p:nvPr>
        </p:nvSpPr>
        <p:spPr>
          <a:xfrm>
            <a:off x="599022"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22" name="Picture Placeholder 6">
            <a:extLst>
              <a:ext uri="{FF2B5EF4-FFF2-40B4-BE49-F238E27FC236}">
                <a16:creationId xmlns:a16="http://schemas.microsoft.com/office/drawing/2014/main" id="{F9CB041B-4074-8C72-D9E3-5DCBF44D03BB}"/>
              </a:ext>
            </a:extLst>
          </p:cNvPr>
          <p:cNvSpPr>
            <a:spLocks noGrp="1"/>
          </p:cNvSpPr>
          <p:nvPr>
            <p:ph type="pic" sz="quarter" idx="26" hasCustomPrompt="1"/>
          </p:nvPr>
        </p:nvSpPr>
        <p:spPr>
          <a:xfrm>
            <a:off x="749579" y="1371133"/>
            <a:ext cx="309066" cy="307722"/>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256103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50C3-C414-6253-3410-A11F2E8ECFFC}"/>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0A8D5CB-5202-9070-77B7-253E28CD972D}"/>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B2A6B3D-11B9-5480-97E8-E8123E516537}"/>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1" name="Text Placeholder 65">
            <a:extLst>
              <a:ext uri="{FF2B5EF4-FFF2-40B4-BE49-F238E27FC236}">
                <a16:creationId xmlns:a16="http://schemas.microsoft.com/office/drawing/2014/main" id="{DD26EDCF-62EC-E943-41CF-E7ADF9BA85DD}"/>
              </a:ext>
            </a:extLst>
          </p:cNvPr>
          <p:cNvSpPr>
            <a:spLocks noGrp="1"/>
          </p:cNvSpPr>
          <p:nvPr>
            <p:ph type="body" sz="quarter" idx="21"/>
          </p:nvPr>
        </p:nvSpPr>
        <p:spPr>
          <a:xfrm>
            <a:off x="1481448" y="1207905"/>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5" name="Text Placeholder 65">
            <a:extLst>
              <a:ext uri="{FF2B5EF4-FFF2-40B4-BE49-F238E27FC236}">
                <a16:creationId xmlns:a16="http://schemas.microsoft.com/office/drawing/2014/main" id="{22CBBAF8-9A21-94B9-BC57-BA022C199174}"/>
              </a:ext>
            </a:extLst>
          </p:cNvPr>
          <p:cNvSpPr>
            <a:spLocks noGrp="1"/>
          </p:cNvSpPr>
          <p:nvPr>
            <p:ph type="body" sz="quarter" idx="27"/>
          </p:nvPr>
        </p:nvSpPr>
        <p:spPr>
          <a:xfrm>
            <a:off x="7184277" y="1207905"/>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2" name="Text Placeholder 17">
            <a:extLst>
              <a:ext uri="{FF2B5EF4-FFF2-40B4-BE49-F238E27FC236}">
                <a16:creationId xmlns:a16="http://schemas.microsoft.com/office/drawing/2014/main" id="{F68C5D46-0CDB-6E9E-5848-A57C6A51D76B}"/>
              </a:ext>
            </a:extLst>
          </p:cNvPr>
          <p:cNvSpPr>
            <a:spLocks noGrp="1"/>
          </p:cNvSpPr>
          <p:nvPr>
            <p:ph type="body" sz="quarter" idx="23"/>
          </p:nvPr>
        </p:nvSpPr>
        <p:spPr>
          <a:xfrm>
            <a:off x="486038"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Text Placeholder 17">
            <a:extLst>
              <a:ext uri="{FF2B5EF4-FFF2-40B4-BE49-F238E27FC236}">
                <a16:creationId xmlns:a16="http://schemas.microsoft.com/office/drawing/2014/main" id="{840AC36F-A617-B7BE-4235-586E19F75505}"/>
              </a:ext>
            </a:extLst>
          </p:cNvPr>
          <p:cNvSpPr>
            <a:spLocks noGrp="1"/>
          </p:cNvSpPr>
          <p:nvPr>
            <p:ph type="body" sz="quarter" idx="31"/>
          </p:nvPr>
        </p:nvSpPr>
        <p:spPr>
          <a:xfrm>
            <a:off x="6290204"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65">
            <a:extLst>
              <a:ext uri="{FF2B5EF4-FFF2-40B4-BE49-F238E27FC236}">
                <a16:creationId xmlns:a16="http://schemas.microsoft.com/office/drawing/2014/main" id="{7C33FF97-E9D9-3534-6F25-76E69D3CA287}"/>
              </a:ext>
            </a:extLst>
          </p:cNvPr>
          <p:cNvSpPr>
            <a:spLocks noGrp="1"/>
          </p:cNvSpPr>
          <p:nvPr>
            <p:ph type="body" sz="quarter" idx="32"/>
          </p:nvPr>
        </p:nvSpPr>
        <p:spPr>
          <a:xfrm>
            <a:off x="1481448" y="3837994"/>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0" name="Text Placeholder 65">
            <a:extLst>
              <a:ext uri="{FF2B5EF4-FFF2-40B4-BE49-F238E27FC236}">
                <a16:creationId xmlns:a16="http://schemas.microsoft.com/office/drawing/2014/main" id="{F5AB94A4-0F68-81F0-FD8B-D06BE9081625}"/>
              </a:ext>
            </a:extLst>
          </p:cNvPr>
          <p:cNvSpPr>
            <a:spLocks noGrp="1"/>
          </p:cNvSpPr>
          <p:nvPr>
            <p:ph type="body" sz="quarter" idx="35"/>
          </p:nvPr>
        </p:nvSpPr>
        <p:spPr>
          <a:xfrm>
            <a:off x="7184277" y="3837994"/>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5" name="Text Placeholder 17">
            <a:extLst>
              <a:ext uri="{FF2B5EF4-FFF2-40B4-BE49-F238E27FC236}">
                <a16:creationId xmlns:a16="http://schemas.microsoft.com/office/drawing/2014/main" id="{A49C081A-3DE6-9625-5B14-18A1EE9DDB4E}"/>
              </a:ext>
            </a:extLst>
          </p:cNvPr>
          <p:cNvSpPr>
            <a:spLocks noGrp="1"/>
          </p:cNvSpPr>
          <p:nvPr>
            <p:ph type="body" sz="quarter" idx="38"/>
          </p:nvPr>
        </p:nvSpPr>
        <p:spPr>
          <a:xfrm>
            <a:off x="486038" y="4692830"/>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17">
            <a:extLst>
              <a:ext uri="{FF2B5EF4-FFF2-40B4-BE49-F238E27FC236}">
                <a16:creationId xmlns:a16="http://schemas.microsoft.com/office/drawing/2014/main" id="{6C6E560A-BC5E-7279-15C9-2E2F99F3C588}"/>
              </a:ext>
            </a:extLst>
          </p:cNvPr>
          <p:cNvSpPr>
            <a:spLocks noGrp="1"/>
          </p:cNvSpPr>
          <p:nvPr>
            <p:ph type="body" sz="quarter" idx="39"/>
          </p:nvPr>
        </p:nvSpPr>
        <p:spPr>
          <a:xfrm>
            <a:off x="6290204" y="4692830"/>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49">
            <a:extLst>
              <a:ext uri="{FF2B5EF4-FFF2-40B4-BE49-F238E27FC236}">
                <a16:creationId xmlns:a16="http://schemas.microsoft.com/office/drawing/2014/main" id="{26F9161C-F4BD-5979-4C58-1DF534CF8FE5}"/>
              </a:ext>
            </a:extLst>
          </p:cNvPr>
          <p:cNvSpPr>
            <a:spLocks noGrp="1"/>
          </p:cNvSpPr>
          <p:nvPr>
            <p:ph type="body" sz="quarter" idx="15"/>
          </p:nvPr>
        </p:nvSpPr>
        <p:spPr>
          <a:xfrm>
            <a:off x="599022"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28" name="Picture Placeholder 6">
            <a:extLst>
              <a:ext uri="{FF2B5EF4-FFF2-40B4-BE49-F238E27FC236}">
                <a16:creationId xmlns:a16="http://schemas.microsoft.com/office/drawing/2014/main" id="{C8E7A161-E50A-06D3-A10E-308A6B4B55C7}"/>
              </a:ext>
            </a:extLst>
          </p:cNvPr>
          <p:cNvSpPr>
            <a:spLocks noGrp="1"/>
          </p:cNvSpPr>
          <p:nvPr>
            <p:ph type="pic" sz="quarter" idx="26" hasCustomPrompt="1"/>
          </p:nvPr>
        </p:nvSpPr>
        <p:spPr>
          <a:xfrm>
            <a:off x="749579" y="1371133"/>
            <a:ext cx="309066" cy="307722"/>
          </a:xfrm>
        </p:spPr>
        <p:txBody>
          <a:bodyPr wrap="none"/>
          <a:lstStyle>
            <a:lvl1pPr marL="0" indent="0" algn="ctr">
              <a:buNone/>
              <a:defRPr sz="1200">
                <a:solidFill>
                  <a:schemeClr val="bg1"/>
                </a:solidFill>
              </a:defRPr>
            </a:lvl1pPr>
          </a:lstStyle>
          <a:p>
            <a:r>
              <a:rPr lang="en-GB" dirty="0"/>
              <a:t>icon</a:t>
            </a:r>
          </a:p>
        </p:txBody>
      </p:sp>
      <p:sp>
        <p:nvSpPr>
          <p:cNvPr id="29" name="Text Placeholder 49">
            <a:extLst>
              <a:ext uri="{FF2B5EF4-FFF2-40B4-BE49-F238E27FC236}">
                <a16:creationId xmlns:a16="http://schemas.microsoft.com/office/drawing/2014/main" id="{9FBC1BFA-2572-01C0-4F02-8CE60991132A}"/>
              </a:ext>
            </a:extLst>
          </p:cNvPr>
          <p:cNvSpPr>
            <a:spLocks noGrp="1"/>
          </p:cNvSpPr>
          <p:nvPr>
            <p:ph type="body" sz="quarter" idx="29"/>
          </p:nvPr>
        </p:nvSpPr>
        <p:spPr>
          <a:xfrm>
            <a:off x="6301851"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0" name="Picture Placeholder 6">
            <a:extLst>
              <a:ext uri="{FF2B5EF4-FFF2-40B4-BE49-F238E27FC236}">
                <a16:creationId xmlns:a16="http://schemas.microsoft.com/office/drawing/2014/main" id="{47088CE6-63BA-D5FC-20A3-A3B6A2E89326}"/>
              </a:ext>
            </a:extLst>
          </p:cNvPr>
          <p:cNvSpPr>
            <a:spLocks noGrp="1"/>
          </p:cNvSpPr>
          <p:nvPr>
            <p:ph type="pic" sz="quarter" idx="30" hasCustomPrompt="1"/>
          </p:nvPr>
        </p:nvSpPr>
        <p:spPr>
          <a:xfrm>
            <a:off x="6452408" y="1371133"/>
            <a:ext cx="309066" cy="307722"/>
          </a:xfrm>
        </p:spPr>
        <p:txBody>
          <a:bodyPr wrap="none"/>
          <a:lstStyle>
            <a:lvl1pPr marL="0" indent="0" algn="ctr">
              <a:buNone/>
              <a:defRPr sz="1200">
                <a:solidFill>
                  <a:schemeClr val="bg1"/>
                </a:solidFill>
              </a:defRPr>
            </a:lvl1pPr>
          </a:lstStyle>
          <a:p>
            <a:r>
              <a:rPr lang="en-GB" dirty="0"/>
              <a:t>icon</a:t>
            </a:r>
          </a:p>
        </p:txBody>
      </p:sp>
      <p:sp>
        <p:nvSpPr>
          <p:cNvPr id="31" name="Text Placeholder 49">
            <a:extLst>
              <a:ext uri="{FF2B5EF4-FFF2-40B4-BE49-F238E27FC236}">
                <a16:creationId xmlns:a16="http://schemas.microsoft.com/office/drawing/2014/main" id="{34DAE004-8601-DA22-373D-0D7B3B15642C}"/>
              </a:ext>
            </a:extLst>
          </p:cNvPr>
          <p:cNvSpPr>
            <a:spLocks noGrp="1"/>
          </p:cNvSpPr>
          <p:nvPr>
            <p:ph type="body" sz="quarter" idx="40"/>
          </p:nvPr>
        </p:nvSpPr>
        <p:spPr>
          <a:xfrm>
            <a:off x="599022" y="3875946"/>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2" name="Picture Placeholder 6">
            <a:extLst>
              <a:ext uri="{FF2B5EF4-FFF2-40B4-BE49-F238E27FC236}">
                <a16:creationId xmlns:a16="http://schemas.microsoft.com/office/drawing/2014/main" id="{5D64AEBD-CD98-EFDC-3B28-5AED44A16E54}"/>
              </a:ext>
            </a:extLst>
          </p:cNvPr>
          <p:cNvSpPr>
            <a:spLocks noGrp="1"/>
          </p:cNvSpPr>
          <p:nvPr>
            <p:ph type="pic" sz="quarter" idx="41" hasCustomPrompt="1"/>
          </p:nvPr>
        </p:nvSpPr>
        <p:spPr>
          <a:xfrm>
            <a:off x="749579" y="3990490"/>
            <a:ext cx="309066" cy="307722"/>
          </a:xfrm>
        </p:spPr>
        <p:txBody>
          <a:bodyPr wrap="none"/>
          <a:lstStyle>
            <a:lvl1pPr marL="0" indent="0" algn="ctr">
              <a:buNone/>
              <a:defRPr sz="1200">
                <a:solidFill>
                  <a:schemeClr val="bg1"/>
                </a:solidFill>
              </a:defRPr>
            </a:lvl1pPr>
          </a:lstStyle>
          <a:p>
            <a:r>
              <a:rPr lang="en-GB" dirty="0"/>
              <a:t>icon</a:t>
            </a:r>
          </a:p>
        </p:txBody>
      </p:sp>
      <p:sp>
        <p:nvSpPr>
          <p:cNvPr id="33" name="Text Placeholder 49">
            <a:extLst>
              <a:ext uri="{FF2B5EF4-FFF2-40B4-BE49-F238E27FC236}">
                <a16:creationId xmlns:a16="http://schemas.microsoft.com/office/drawing/2014/main" id="{194953DF-1B23-6DFC-DA9D-8EC86534228A}"/>
              </a:ext>
            </a:extLst>
          </p:cNvPr>
          <p:cNvSpPr>
            <a:spLocks noGrp="1"/>
          </p:cNvSpPr>
          <p:nvPr>
            <p:ph type="body" sz="quarter" idx="42"/>
          </p:nvPr>
        </p:nvSpPr>
        <p:spPr>
          <a:xfrm>
            <a:off x="6301851" y="3875946"/>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4" name="Picture Placeholder 6">
            <a:extLst>
              <a:ext uri="{FF2B5EF4-FFF2-40B4-BE49-F238E27FC236}">
                <a16:creationId xmlns:a16="http://schemas.microsoft.com/office/drawing/2014/main" id="{60084601-0CAD-130E-5D68-5579B92C9C78}"/>
              </a:ext>
            </a:extLst>
          </p:cNvPr>
          <p:cNvSpPr>
            <a:spLocks noGrp="1"/>
          </p:cNvSpPr>
          <p:nvPr>
            <p:ph type="pic" sz="quarter" idx="43" hasCustomPrompt="1"/>
          </p:nvPr>
        </p:nvSpPr>
        <p:spPr>
          <a:xfrm>
            <a:off x="6452408" y="3990490"/>
            <a:ext cx="309066" cy="307722"/>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1319938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537F-97C1-33E5-8107-CA2BFB7D7DED}"/>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27217B9-A4BA-219C-3900-CFF15EB6E410}"/>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BD5BC8F2-36FD-8172-AD70-A32662895B1C}"/>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65">
            <a:extLst>
              <a:ext uri="{FF2B5EF4-FFF2-40B4-BE49-F238E27FC236}">
                <a16:creationId xmlns:a16="http://schemas.microsoft.com/office/drawing/2014/main" id="{ACA0F2B3-2EC5-AA59-5774-FDDE66DD0E4B}"/>
              </a:ext>
            </a:extLst>
          </p:cNvPr>
          <p:cNvSpPr>
            <a:spLocks noGrp="1"/>
          </p:cNvSpPr>
          <p:nvPr>
            <p:ph type="body" sz="quarter" idx="21"/>
          </p:nvPr>
        </p:nvSpPr>
        <p:spPr>
          <a:xfrm>
            <a:off x="1481448" y="1207905"/>
            <a:ext cx="2557152"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6" name="Text Placeholder 17">
            <a:extLst>
              <a:ext uri="{FF2B5EF4-FFF2-40B4-BE49-F238E27FC236}">
                <a16:creationId xmlns:a16="http://schemas.microsoft.com/office/drawing/2014/main" id="{DE936F80-9875-3003-9304-ACC99B4FB7A9}"/>
              </a:ext>
            </a:extLst>
          </p:cNvPr>
          <p:cNvSpPr>
            <a:spLocks noGrp="1"/>
          </p:cNvSpPr>
          <p:nvPr>
            <p:ph type="body" sz="quarter" idx="23"/>
          </p:nvPr>
        </p:nvSpPr>
        <p:spPr>
          <a:xfrm>
            <a:off x="486039"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65">
            <a:extLst>
              <a:ext uri="{FF2B5EF4-FFF2-40B4-BE49-F238E27FC236}">
                <a16:creationId xmlns:a16="http://schemas.microsoft.com/office/drawing/2014/main" id="{AFD4F397-0667-39B1-6AC0-7A71576025D3}"/>
              </a:ext>
            </a:extLst>
          </p:cNvPr>
          <p:cNvSpPr>
            <a:spLocks noGrp="1"/>
          </p:cNvSpPr>
          <p:nvPr>
            <p:ph type="body" sz="quarter" idx="27"/>
          </p:nvPr>
        </p:nvSpPr>
        <p:spPr>
          <a:xfrm>
            <a:off x="5243563" y="1207905"/>
            <a:ext cx="2557152"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4" name="Text Placeholder 17">
            <a:extLst>
              <a:ext uri="{FF2B5EF4-FFF2-40B4-BE49-F238E27FC236}">
                <a16:creationId xmlns:a16="http://schemas.microsoft.com/office/drawing/2014/main" id="{8C0E263B-B640-26AF-5E36-08573C7F2985}"/>
              </a:ext>
            </a:extLst>
          </p:cNvPr>
          <p:cNvSpPr>
            <a:spLocks noGrp="1"/>
          </p:cNvSpPr>
          <p:nvPr>
            <p:ph type="body" sz="quarter" idx="28"/>
          </p:nvPr>
        </p:nvSpPr>
        <p:spPr>
          <a:xfrm>
            <a:off x="4248154"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65">
            <a:extLst>
              <a:ext uri="{FF2B5EF4-FFF2-40B4-BE49-F238E27FC236}">
                <a16:creationId xmlns:a16="http://schemas.microsoft.com/office/drawing/2014/main" id="{1FEC6050-DD7F-9EB6-CF9B-2E64CC1934E6}"/>
              </a:ext>
            </a:extLst>
          </p:cNvPr>
          <p:cNvSpPr>
            <a:spLocks noGrp="1"/>
          </p:cNvSpPr>
          <p:nvPr>
            <p:ph type="body" sz="quarter" idx="31"/>
          </p:nvPr>
        </p:nvSpPr>
        <p:spPr>
          <a:xfrm>
            <a:off x="9005679" y="1207905"/>
            <a:ext cx="2557152"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8" name="Text Placeholder 17">
            <a:extLst>
              <a:ext uri="{FF2B5EF4-FFF2-40B4-BE49-F238E27FC236}">
                <a16:creationId xmlns:a16="http://schemas.microsoft.com/office/drawing/2014/main" id="{72F09F79-EE78-6921-36A3-415C49D681C9}"/>
              </a:ext>
            </a:extLst>
          </p:cNvPr>
          <p:cNvSpPr>
            <a:spLocks noGrp="1"/>
          </p:cNvSpPr>
          <p:nvPr>
            <p:ph type="body" sz="quarter" idx="32"/>
          </p:nvPr>
        </p:nvSpPr>
        <p:spPr>
          <a:xfrm>
            <a:off x="8010270" y="2062741"/>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Text Placeholder 65">
            <a:extLst>
              <a:ext uri="{FF2B5EF4-FFF2-40B4-BE49-F238E27FC236}">
                <a16:creationId xmlns:a16="http://schemas.microsoft.com/office/drawing/2014/main" id="{EEA208AE-1C48-C59D-AA8A-C9514C660B3E}"/>
              </a:ext>
            </a:extLst>
          </p:cNvPr>
          <p:cNvSpPr>
            <a:spLocks noGrp="1"/>
          </p:cNvSpPr>
          <p:nvPr>
            <p:ph type="body" sz="quarter" idx="35"/>
          </p:nvPr>
        </p:nvSpPr>
        <p:spPr>
          <a:xfrm>
            <a:off x="3467284" y="3933224"/>
            <a:ext cx="2557152"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2" name="Text Placeholder 17">
            <a:extLst>
              <a:ext uri="{FF2B5EF4-FFF2-40B4-BE49-F238E27FC236}">
                <a16:creationId xmlns:a16="http://schemas.microsoft.com/office/drawing/2014/main" id="{1EAAE8E6-BE5F-FD32-1237-591373A29D84}"/>
              </a:ext>
            </a:extLst>
          </p:cNvPr>
          <p:cNvSpPr>
            <a:spLocks noGrp="1"/>
          </p:cNvSpPr>
          <p:nvPr>
            <p:ph type="body" sz="quarter" idx="36"/>
          </p:nvPr>
        </p:nvSpPr>
        <p:spPr>
          <a:xfrm>
            <a:off x="2471875" y="4788060"/>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65">
            <a:extLst>
              <a:ext uri="{FF2B5EF4-FFF2-40B4-BE49-F238E27FC236}">
                <a16:creationId xmlns:a16="http://schemas.microsoft.com/office/drawing/2014/main" id="{1B780D8A-E950-67F0-9C14-2535D17BA5A5}"/>
              </a:ext>
            </a:extLst>
          </p:cNvPr>
          <p:cNvSpPr>
            <a:spLocks noGrp="1"/>
          </p:cNvSpPr>
          <p:nvPr>
            <p:ph type="body" sz="quarter" idx="39"/>
          </p:nvPr>
        </p:nvSpPr>
        <p:spPr>
          <a:xfrm>
            <a:off x="7229399" y="3933224"/>
            <a:ext cx="2557152"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6" name="Text Placeholder 17">
            <a:extLst>
              <a:ext uri="{FF2B5EF4-FFF2-40B4-BE49-F238E27FC236}">
                <a16:creationId xmlns:a16="http://schemas.microsoft.com/office/drawing/2014/main" id="{EE6CAF54-F974-CC23-02DC-2BD00A116929}"/>
              </a:ext>
            </a:extLst>
          </p:cNvPr>
          <p:cNvSpPr>
            <a:spLocks noGrp="1"/>
          </p:cNvSpPr>
          <p:nvPr>
            <p:ph type="body" sz="quarter" idx="40"/>
          </p:nvPr>
        </p:nvSpPr>
        <p:spPr>
          <a:xfrm>
            <a:off x="6233990" y="4788060"/>
            <a:ext cx="3552561"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9" name="Text Placeholder 49">
            <a:extLst>
              <a:ext uri="{FF2B5EF4-FFF2-40B4-BE49-F238E27FC236}">
                <a16:creationId xmlns:a16="http://schemas.microsoft.com/office/drawing/2014/main" id="{771CF420-82F7-EEE4-604C-742DB6EAC43D}"/>
              </a:ext>
            </a:extLst>
          </p:cNvPr>
          <p:cNvSpPr>
            <a:spLocks noGrp="1"/>
          </p:cNvSpPr>
          <p:nvPr>
            <p:ph type="body" sz="quarter" idx="29"/>
          </p:nvPr>
        </p:nvSpPr>
        <p:spPr>
          <a:xfrm>
            <a:off x="4349491" y="1252987"/>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0" name="Picture Placeholder 6">
            <a:extLst>
              <a:ext uri="{FF2B5EF4-FFF2-40B4-BE49-F238E27FC236}">
                <a16:creationId xmlns:a16="http://schemas.microsoft.com/office/drawing/2014/main" id="{4795C4A3-AA76-0AFB-CFB4-191639FEEBD3}"/>
              </a:ext>
            </a:extLst>
          </p:cNvPr>
          <p:cNvSpPr>
            <a:spLocks noGrp="1"/>
          </p:cNvSpPr>
          <p:nvPr>
            <p:ph type="pic" sz="quarter" idx="30" hasCustomPrompt="1"/>
          </p:nvPr>
        </p:nvSpPr>
        <p:spPr>
          <a:xfrm>
            <a:off x="4511562" y="1367530"/>
            <a:ext cx="309067" cy="307724"/>
          </a:xfrm>
        </p:spPr>
        <p:txBody>
          <a:bodyPr wrap="none"/>
          <a:lstStyle>
            <a:lvl1pPr marL="0" indent="0" algn="ctr">
              <a:buNone/>
              <a:defRPr sz="1200">
                <a:solidFill>
                  <a:schemeClr val="bg1"/>
                </a:solidFill>
              </a:defRPr>
            </a:lvl1pPr>
          </a:lstStyle>
          <a:p>
            <a:r>
              <a:rPr lang="en-GB" dirty="0"/>
              <a:t>icon</a:t>
            </a:r>
          </a:p>
        </p:txBody>
      </p:sp>
      <p:sp>
        <p:nvSpPr>
          <p:cNvPr id="31" name="Text Placeholder 49">
            <a:extLst>
              <a:ext uri="{FF2B5EF4-FFF2-40B4-BE49-F238E27FC236}">
                <a16:creationId xmlns:a16="http://schemas.microsoft.com/office/drawing/2014/main" id="{AF639C52-74C2-F81B-8EB4-E2D0A24482BE}"/>
              </a:ext>
            </a:extLst>
          </p:cNvPr>
          <p:cNvSpPr>
            <a:spLocks noGrp="1"/>
          </p:cNvSpPr>
          <p:nvPr>
            <p:ph type="body" sz="quarter" idx="33"/>
          </p:nvPr>
        </p:nvSpPr>
        <p:spPr>
          <a:xfrm>
            <a:off x="8111607" y="1252987"/>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2" name="Picture Placeholder 6">
            <a:extLst>
              <a:ext uri="{FF2B5EF4-FFF2-40B4-BE49-F238E27FC236}">
                <a16:creationId xmlns:a16="http://schemas.microsoft.com/office/drawing/2014/main" id="{43118CB7-3E35-22EA-2B14-61951C65FEBA}"/>
              </a:ext>
            </a:extLst>
          </p:cNvPr>
          <p:cNvSpPr>
            <a:spLocks noGrp="1"/>
          </p:cNvSpPr>
          <p:nvPr>
            <p:ph type="pic" sz="quarter" idx="34" hasCustomPrompt="1"/>
          </p:nvPr>
        </p:nvSpPr>
        <p:spPr>
          <a:xfrm>
            <a:off x="8273678" y="1367530"/>
            <a:ext cx="309067" cy="307724"/>
          </a:xfrm>
        </p:spPr>
        <p:txBody>
          <a:bodyPr wrap="none"/>
          <a:lstStyle>
            <a:lvl1pPr marL="0" indent="0" algn="ctr">
              <a:buNone/>
              <a:defRPr sz="1200">
                <a:solidFill>
                  <a:schemeClr val="bg1"/>
                </a:solidFill>
              </a:defRPr>
            </a:lvl1pPr>
          </a:lstStyle>
          <a:p>
            <a:r>
              <a:rPr lang="en-GB" dirty="0"/>
              <a:t>icon</a:t>
            </a:r>
          </a:p>
        </p:txBody>
      </p:sp>
      <p:sp>
        <p:nvSpPr>
          <p:cNvPr id="33" name="Text Placeholder 49">
            <a:extLst>
              <a:ext uri="{FF2B5EF4-FFF2-40B4-BE49-F238E27FC236}">
                <a16:creationId xmlns:a16="http://schemas.microsoft.com/office/drawing/2014/main" id="{F032C48B-6ADD-C17C-BDDE-ACC40ADB7675}"/>
              </a:ext>
            </a:extLst>
          </p:cNvPr>
          <p:cNvSpPr>
            <a:spLocks noGrp="1"/>
          </p:cNvSpPr>
          <p:nvPr>
            <p:ph type="body" sz="quarter" idx="15"/>
          </p:nvPr>
        </p:nvSpPr>
        <p:spPr>
          <a:xfrm>
            <a:off x="599022"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4" name="Picture Placeholder 6">
            <a:extLst>
              <a:ext uri="{FF2B5EF4-FFF2-40B4-BE49-F238E27FC236}">
                <a16:creationId xmlns:a16="http://schemas.microsoft.com/office/drawing/2014/main" id="{7F17813A-9332-4D33-2872-59B3F3D0DCEC}"/>
              </a:ext>
            </a:extLst>
          </p:cNvPr>
          <p:cNvSpPr>
            <a:spLocks noGrp="1"/>
          </p:cNvSpPr>
          <p:nvPr>
            <p:ph type="pic" sz="quarter" idx="26" hasCustomPrompt="1"/>
          </p:nvPr>
        </p:nvSpPr>
        <p:spPr>
          <a:xfrm>
            <a:off x="749579" y="1371133"/>
            <a:ext cx="309066" cy="307722"/>
          </a:xfrm>
        </p:spPr>
        <p:txBody>
          <a:bodyPr wrap="none"/>
          <a:lstStyle>
            <a:lvl1pPr marL="0" indent="0" algn="ctr">
              <a:buNone/>
              <a:defRPr sz="1200">
                <a:solidFill>
                  <a:schemeClr val="bg1"/>
                </a:solidFill>
              </a:defRPr>
            </a:lvl1pPr>
          </a:lstStyle>
          <a:p>
            <a:r>
              <a:rPr lang="en-GB" dirty="0"/>
              <a:t>icon</a:t>
            </a:r>
          </a:p>
        </p:txBody>
      </p:sp>
      <p:sp>
        <p:nvSpPr>
          <p:cNvPr id="39" name="Text Placeholder 49">
            <a:extLst>
              <a:ext uri="{FF2B5EF4-FFF2-40B4-BE49-F238E27FC236}">
                <a16:creationId xmlns:a16="http://schemas.microsoft.com/office/drawing/2014/main" id="{B3CED8A2-EB03-2F29-6B51-9EC67870C801}"/>
              </a:ext>
            </a:extLst>
          </p:cNvPr>
          <p:cNvSpPr>
            <a:spLocks noGrp="1"/>
          </p:cNvSpPr>
          <p:nvPr>
            <p:ph type="body" sz="quarter" idx="43"/>
          </p:nvPr>
        </p:nvSpPr>
        <p:spPr>
          <a:xfrm>
            <a:off x="6373819" y="3985895"/>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40" name="Picture Placeholder 6">
            <a:extLst>
              <a:ext uri="{FF2B5EF4-FFF2-40B4-BE49-F238E27FC236}">
                <a16:creationId xmlns:a16="http://schemas.microsoft.com/office/drawing/2014/main" id="{3B4FDE2D-E3C5-E927-C795-4BB66569C16B}"/>
              </a:ext>
            </a:extLst>
          </p:cNvPr>
          <p:cNvSpPr>
            <a:spLocks noGrp="1"/>
          </p:cNvSpPr>
          <p:nvPr>
            <p:ph type="pic" sz="quarter" idx="44" hasCustomPrompt="1"/>
          </p:nvPr>
        </p:nvSpPr>
        <p:spPr>
          <a:xfrm>
            <a:off x="6535890" y="4100438"/>
            <a:ext cx="309067" cy="307724"/>
          </a:xfrm>
        </p:spPr>
        <p:txBody>
          <a:bodyPr wrap="none"/>
          <a:lstStyle>
            <a:lvl1pPr marL="0" indent="0" algn="ctr">
              <a:buNone/>
              <a:defRPr sz="1200">
                <a:solidFill>
                  <a:schemeClr val="bg1"/>
                </a:solidFill>
              </a:defRPr>
            </a:lvl1pPr>
          </a:lstStyle>
          <a:p>
            <a:r>
              <a:rPr lang="en-GB" dirty="0"/>
              <a:t>icon</a:t>
            </a:r>
          </a:p>
        </p:txBody>
      </p:sp>
      <p:sp>
        <p:nvSpPr>
          <p:cNvPr id="41" name="Text Placeholder 49">
            <a:extLst>
              <a:ext uri="{FF2B5EF4-FFF2-40B4-BE49-F238E27FC236}">
                <a16:creationId xmlns:a16="http://schemas.microsoft.com/office/drawing/2014/main" id="{2FE8D48C-E7A6-552E-10B6-32A614B84D7B}"/>
              </a:ext>
            </a:extLst>
          </p:cNvPr>
          <p:cNvSpPr>
            <a:spLocks noGrp="1"/>
          </p:cNvSpPr>
          <p:nvPr>
            <p:ph type="body" sz="quarter" idx="45"/>
          </p:nvPr>
        </p:nvSpPr>
        <p:spPr>
          <a:xfrm>
            <a:off x="2623350" y="3989497"/>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42" name="Picture Placeholder 6">
            <a:extLst>
              <a:ext uri="{FF2B5EF4-FFF2-40B4-BE49-F238E27FC236}">
                <a16:creationId xmlns:a16="http://schemas.microsoft.com/office/drawing/2014/main" id="{130BC464-E10F-1F71-883A-3FFE13C6C710}"/>
              </a:ext>
            </a:extLst>
          </p:cNvPr>
          <p:cNvSpPr>
            <a:spLocks noGrp="1"/>
          </p:cNvSpPr>
          <p:nvPr>
            <p:ph type="pic" sz="quarter" idx="46" hasCustomPrompt="1"/>
          </p:nvPr>
        </p:nvSpPr>
        <p:spPr>
          <a:xfrm>
            <a:off x="2773907" y="4104041"/>
            <a:ext cx="309066" cy="307722"/>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474368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011D-4897-3E99-D00E-210340643468}"/>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22E7A94A-9294-0511-57C7-F74B9D43E01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8F682DBE-2120-AE1E-5D4E-1B1FC383BC5D}"/>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8" name="Content Placeholder 7">
            <a:extLst>
              <a:ext uri="{FF2B5EF4-FFF2-40B4-BE49-F238E27FC236}">
                <a16:creationId xmlns:a16="http://schemas.microsoft.com/office/drawing/2014/main" id="{F6E01700-D6DE-11AE-C6E1-2FCBC00C35C7}"/>
              </a:ext>
            </a:extLst>
          </p:cNvPr>
          <p:cNvSpPr>
            <a:spLocks noGrp="1"/>
          </p:cNvSpPr>
          <p:nvPr>
            <p:ph sz="quarter" idx="12"/>
          </p:nvPr>
        </p:nvSpPr>
        <p:spPr>
          <a:xfrm>
            <a:off x="587375" y="1196974"/>
            <a:ext cx="10892914" cy="5148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36818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011D-4897-3E99-D00E-210340643468}"/>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22E7A94A-9294-0511-57C7-F74B9D43E01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8F682DBE-2120-AE1E-5D4E-1B1FC383BC5D}"/>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7" name="Text Placeholder 65">
            <a:extLst>
              <a:ext uri="{FF2B5EF4-FFF2-40B4-BE49-F238E27FC236}">
                <a16:creationId xmlns:a16="http://schemas.microsoft.com/office/drawing/2014/main" id="{419B53FD-F120-1A2E-3568-6C5ED6DD4A0F}"/>
              </a:ext>
            </a:extLst>
          </p:cNvPr>
          <p:cNvSpPr>
            <a:spLocks noGrp="1"/>
          </p:cNvSpPr>
          <p:nvPr>
            <p:ph type="body" sz="quarter" idx="21"/>
          </p:nvPr>
        </p:nvSpPr>
        <p:spPr>
          <a:xfrm>
            <a:off x="7623108" y="1207905"/>
            <a:ext cx="3981517"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0" name="Text Placeholder 17">
            <a:extLst>
              <a:ext uri="{FF2B5EF4-FFF2-40B4-BE49-F238E27FC236}">
                <a16:creationId xmlns:a16="http://schemas.microsoft.com/office/drawing/2014/main" id="{0DF11AAC-E9BB-DBF5-C60A-46C60F29B0A7}"/>
              </a:ext>
            </a:extLst>
          </p:cNvPr>
          <p:cNvSpPr>
            <a:spLocks noGrp="1"/>
          </p:cNvSpPr>
          <p:nvPr>
            <p:ph type="body" sz="quarter" idx="23"/>
          </p:nvPr>
        </p:nvSpPr>
        <p:spPr>
          <a:xfrm>
            <a:off x="6627698" y="2062741"/>
            <a:ext cx="5148000" cy="3600"/>
          </a:xfrm>
          <a:ln>
            <a:solidFill>
              <a:schemeClr val="bg1">
                <a:lumMod val="85000"/>
              </a:schemeClr>
            </a:solidFill>
          </a:ln>
        </p:spPr>
        <p:txBody>
          <a:bodyPr tIns="396000" rIns="36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7">
            <a:extLst>
              <a:ext uri="{FF2B5EF4-FFF2-40B4-BE49-F238E27FC236}">
                <a16:creationId xmlns:a16="http://schemas.microsoft.com/office/drawing/2014/main" id="{58D28507-1435-B834-0737-84BF73CB715A}"/>
              </a:ext>
            </a:extLst>
          </p:cNvPr>
          <p:cNvSpPr>
            <a:spLocks noGrp="1"/>
          </p:cNvSpPr>
          <p:nvPr>
            <p:ph sz="quarter" idx="27"/>
          </p:nvPr>
        </p:nvSpPr>
        <p:spPr>
          <a:xfrm>
            <a:off x="587375" y="1196974"/>
            <a:ext cx="5770107" cy="5148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49">
            <a:extLst>
              <a:ext uri="{FF2B5EF4-FFF2-40B4-BE49-F238E27FC236}">
                <a16:creationId xmlns:a16="http://schemas.microsoft.com/office/drawing/2014/main" id="{CCF5076A-5451-0003-9DF6-8CD7F915960E}"/>
              </a:ext>
            </a:extLst>
          </p:cNvPr>
          <p:cNvSpPr>
            <a:spLocks noGrp="1"/>
          </p:cNvSpPr>
          <p:nvPr>
            <p:ph type="body" sz="quarter" idx="43"/>
          </p:nvPr>
        </p:nvSpPr>
        <p:spPr>
          <a:xfrm>
            <a:off x="6642869" y="1305272"/>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3" name="Picture Placeholder 6">
            <a:extLst>
              <a:ext uri="{FF2B5EF4-FFF2-40B4-BE49-F238E27FC236}">
                <a16:creationId xmlns:a16="http://schemas.microsoft.com/office/drawing/2014/main" id="{14693E9D-E8E4-7991-01F2-68113997FEC9}"/>
              </a:ext>
            </a:extLst>
          </p:cNvPr>
          <p:cNvSpPr>
            <a:spLocks noGrp="1"/>
          </p:cNvSpPr>
          <p:nvPr>
            <p:ph type="pic" sz="quarter" idx="44" hasCustomPrompt="1"/>
          </p:nvPr>
        </p:nvSpPr>
        <p:spPr>
          <a:xfrm>
            <a:off x="6804940" y="1419815"/>
            <a:ext cx="309067" cy="307724"/>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899080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011D-4897-3E99-D00E-210340643468}"/>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22E7A94A-9294-0511-57C7-F74B9D43E01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8F682DBE-2120-AE1E-5D4E-1B1FC383BC5D}"/>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7" name="Text Placeholder 65">
            <a:extLst>
              <a:ext uri="{FF2B5EF4-FFF2-40B4-BE49-F238E27FC236}">
                <a16:creationId xmlns:a16="http://schemas.microsoft.com/office/drawing/2014/main" id="{419B53FD-F120-1A2E-3568-6C5ED6DD4A0F}"/>
              </a:ext>
            </a:extLst>
          </p:cNvPr>
          <p:cNvSpPr>
            <a:spLocks noGrp="1"/>
          </p:cNvSpPr>
          <p:nvPr>
            <p:ph type="body" sz="quarter" idx="21"/>
          </p:nvPr>
        </p:nvSpPr>
        <p:spPr>
          <a:xfrm>
            <a:off x="7531668" y="1207905"/>
            <a:ext cx="407295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0" name="Text Placeholder 17">
            <a:extLst>
              <a:ext uri="{FF2B5EF4-FFF2-40B4-BE49-F238E27FC236}">
                <a16:creationId xmlns:a16="http://schemas.microsoft.com/office/drawing/2014/main" id="{0DF11AAC-E9BB-DBF5-C60A-46C60F29B0A7}"/>
              </a:ext>
            </a:extLst>
          </p:cNvPr>
          <p:cNvSpPr>
            <a:spLocks noGrp="1"/>
          </p:cNvSpPr>
          <p:nvPr>
            <p:ph type="body" sz="quarter" idx="23"/>
          </p:nvPr>
        </p:nvSpPr>
        <p:spPr>
          <a:xfrm>
            <a:off x="6536258" y="2062741"/>
            <a:ext cx="504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7">
            <a:extLst>
              <a:ext uri="{FF2B5EF4-FFF2-40B4-BE49-F238E27FC236}">
                <a16:creationId xmlns:a16="http://schemas.microsoft.com/office/drawing/2014/main" id="{58D28507-1435-B834-0737-84BF73CB715A}"/>
              </a:ext>
            </a:extLst>
          </p:cNvPr>
          <p:cNvSpPr>
            <a:spLocks noGrp="1"/>
          </p:cNvSpPr>
          <p:nvPr>
            <p:ph sz="quarter" idx="27"/>
          </p:nvPr>
        </p:nvSpPr>
        <p:spPr>
          <a:xfrm>
            <a:off x="587376" y="1196975"/>
            <a:ext cx="5250632" cy="2232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65">
            <a:extLst>
              <a:ext uri="{FF2B5EF4-FFF2-40B4-BE49-F238E27FC236}">
                <a16:creationId xmlns:a16="http://schemas.microsoft.com/office/drawing/2014/main" id="{DD493A61-214C-EA21-E187-CE798B7C1A06}"/>
              </a:ext>
            </a:extLst>
          </p:cNvPr>
          <p:cNvSpPr>
            <a:spLocks noGrp="1"/>
          </p:cNvSpPr>
          <p:nvPr>
            <p:ph type="body" sz="quarter" idx="28"/>
          </p:nvPr>
        </p:nvSpPr>
        <p:spPr>
          <a:xfrm>
            <a:off x="1481760" y="3822377"/>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5" name="Text Placeholder 17">
            <a:extLst>
              <a:ext uri="{FF2B5EF4-FFF2-40B4-BE49-F238E27FC236}">
                <a16:creationId xmlns:a16="http://schemas.microsoft.com/office/drawing/2014/main" id="{6DAC0C68-1D7E-9BF8-7EFA-F857FB0AFE1D}"/>
              </a:ext>
            </a:extLst>
          </p:cNvPr>
          <p:cNvSpPr>
            <a:spLocks noGrp="1"/>
          </p:cNvSpPr>
          <p:nvPr>
            <p:ph type="body" sz="quarter" idx="31"/>
          </p:nvPr>
        </p:nvSpPr>
        <p:spPr>
          <a:xfrm>
            <a:off x="486350" y="4677213"/>
            <a:ext cx="5328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7">
            <a:extLst>
              <a:ext uri="{FF2B5EF4-FFF2-40B4-BE49-F238E27FC236}">
                <a16:creationId xmlns:a16="http://schemas.microsoft.com/office/drawing/2014/main" id="{2EA87CA4-87D3-645D-2C34-2FC4E8F5EE54}"/>
              </a:ext>
            </a:extLst>
          </p:cNvPr>
          <p:cNvSpPr>
            <a:spLocks noGrp="1"/>
          </p:cNvSpPr>
          <p:nvPr>
            <p:ph sz="quarter" idx="32"/>
          </p:nvPr>
        </p:nvSpPr>
        <p:spPr>
          <a:xfrm>
            <a:off x="6342916" y="3822377"/>
            <a:ext cx="5261710" cy="2232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0" name="Straight Connector 19">
            <a:extLst>
              <a:ext uri="{FF2B5EF4-FFF2-40B4-BE49-F238E27FC236}">
                <a16:creationId xmlns:a16="http://schemas.microsoft.com/office/drawing/2014/main" id="{2C244E17-1C32-A8E3-F831-E08710E89C36}"/>
              </a:ext>
            </a:extLst>
          </p:cNvPr>
          <p:cNvCxnSpPr/>
          <p:nvPr userDrawn="1"/>
        </p:nvCxnSpPr>
        <p:spPr>
          <a:xfrm>
            <a:off x="587375" y="1196975"/>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51507B-CFD3-21E7-FE66-D105BD1DD6D7}"/>
              </a:ext>
            </a:extLst>
          </p:cNvPr>
          <p:cNvCxnSpPr/>
          <p:nvPr userDrawn="1"/>
        </p:nvCxnSpPr>
        <p:spPr>
          <a:xfrm>
            <a:off x="6342915" y="3822377"/>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sp>
        <p:nvSpPr>
          <p:cNvPr id="17" name="Text Placeholder 49">
            <a:extLst>
              <a:ext uri="{FF2B5EF4-FFF2-40B4-BE49-F238E27FC236}">
                <a16:creationId xmlns:a16="http://schemas.microsoft.com/office/drawing/2014/main" id="{F2833274-A44F-4087-BC80-710A52BC2DE8}"/>
              </a:ext>
            </a:extLst>
          </p:cNvPr>
          <p:cNvSpPr>
            <a:spLocks noGrp="1"/>
          </p:cNvSpPr>
          <p:nvPr>
            <p:ph type="body" sz="quarter" idx="43"/>
          </p:nvPr>
        </p:nvSpPr>
        <p:spPr>
          <a:xfrm>
            <a:off x="6642869" y="1305272"/>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8" name="Picture Placeholder 6">
            <a:extLst>
              <a:ext uri="{FF2B5EF4-FFF2-40B4-BE49-F238E27FC236}">
                <a16:creationId xmlns:a16="http://schemas.microsoft.com/office/drawing/2014/main" id="{9F7409A9-08BB-C8DC-FA19-71F711C08AD7}"/>
              </a:ext>
            </a:extLst>
          </p:cNvPr>
          <p:cNvSpPr>
            <a:spLocks noGrp="1"/>
          </p:cNvSpPr>
          <p:nvPr>
            <p:ph type="pic" sz="quarter" idx="44" hasCustomPrompt="1"/>
          </p:nvPr>
        </p:nvSpPr>
        <p:spPr>
          <a:xfrm>
            <a:off x="6804940" y="1419815"/>
            <a:ext cx="309067" cy="307724"/>
          </a:xfrm>
        </p:spPr>
        <p:txBody>
          <a:bodyPr wrap="none"/>
          <a:lstStyle>
            <a:lvl1pPr marL="0" indent="0" algn="ctr">
              <a:buNone/>
              <a:defRPr sz="1200">
                <a:solidFill>
                  <a:schemeClr val="bg1"/>
                </a:solidFill>
              </a:defRPr>
            </a:lvl1pPr>
          </a:lstStyle>
          <a:p>
            <a:r>
              <a:rPr lang="en-GB" dirty="0"/>
              <a:t>icon</a:t>
            </a:r>
          </a:p>
        </p:txBody>
      </p:sp>
      <p:sp>
        <p:nvSpPr>
          <p:cNvPr id="23" name="Text Placeholder 49">
            <a:extLst>
              <a:ext uri="{FF2B5EF4-FFF2-40B4-BE49-F238E27FC236}">
                <a16:creationId xmlns:a16="http://schemas.microsoft.com/office/drawing/2014/main" id="{6B5C2571-3723-FE91-3CAA-707F038C5A96}"/>
              </a:ext>
            </a:extLst>
          </p:cNvPr>
          <p:cNvSpPr>
            <a:spLocks noGrp="1"/>
          </p:cNvSpPr>
          <p:nvPr>
            <p:ph type="body" sz="quarter" idx="45"/>
          </p:nvPr>
        </p:nvSpPr>
        <p:spPr>
          <a:xfrm>
            <a:off x="587375" y="3865145"/>
            <a:ext cx="694852" cy="536811"/>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24" name="Picture Placeholder 6">
            <a:extLst>
              <a:ext uri="{FF2B5EF4-FFF2-40B4-BE49-F238E27FC236}">
                <a16:creationId xmlns:a16="http://schemas.microsoft.com/office/drawing/2014/main" id="{8E425382-0EDE-0A56-396C-0310D4CFC50B}"/>
              </a:ext>
            </a:extLst>
          </p:cNvPr>
          <p:cNvSpPr>
            <a:spLocks noGrp="1"/>
          </p:cNvSpPr>
          <p:nvPr>
            <p:ph type="pic" sz="quarter" idx="46" hasCustomPrompt="1"/>
          </p:nvPr>
        </p:nvSpPr>
        <p:spPr>
          <a:xfrm>
            <a:off x="749446" y="3979688"/>
            <a:ext cx="309067" cy="307724"/>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9641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011D-4897-3E99-D00E-210340643468}"/>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22E7A94A-9294-0511-57C7-F74B9D43E01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8F682DBE-2120-AE1E-5D4E-1B1FC383BC5D}"/>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2" name="Content Placeholder 7">
            <a:extLst>
              <a:ext uri="{FF2B5EF4-FFF2-40B4-BE49-F238E27FC236}">
                <a16:creationId xmlns:a16="http://schemas.microsoft.com/office/drawing/2014/main" id="{58D28507-1435-B834-0737-84BF73CB715A}"/>
              </a:ext>
            </a:extLst>
          </p:cNvPr>
          <p:cNvSpPr>
            <a:spLocks noGrp="1"/>
          </p:cNvSpPr>
          <p:nvPr>
            <p:ph sz="quarter" idx="27"/>
          </p:nvPr>
        </p:nvSpPr>
        <p:spPr>
          <a:xfrm>
            <a:off x="675235" y="1196975"/>
            <a:ext cx="5204443" cy="22320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Content Placeholder 7">
            <a:extLst>
              <a:ext uri="{FF2B5EF4-FFF2-40B4-BE49-F238E27FC236}">
                <a16:creationId xmlns:a16="http://schemas.microsoft.com/office/drawing/2014/main" id="{0AD14DA9-F097-53D2-0AD1-482299D8217E}"/>
              </a:ext>
            </a:extLst>
          </p:cNvPr>
          <p:cNvSpPr>
            <a:spLocks noGrp="1"/>
          </p:cNvSpPr>
          <p:nvPr>
            <p:ph sz="quarter" idx="29"/>
          </p:nvPr>
        </p:nvSpPr>
        <p:spPr>
          <a:xfrm>
            <a:off x="6339079" y="1196975"/>
            <a:ext cx="5204443" cy="2232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a:extLst>
              <a:ext uri="{FF2B5EF4-FFF2-40B4-BE49-F238E27FC236}">
                <a16:creationId xmlns:a16="http://schemas.microsoft.com/office/drawing/2014/main" id="{D7EAE5AA-2767-45EE-311D-1223AC395C40}"/>
              </a:ext>
            </a:extLst>
          </p:cNvPr>
          <p:cNvSpPr>
            <a:spLocks noGrp="1"/>
          </p:cNvSpPr>
          <p:nvPr>
            <p:ph sz="quarter" idx="31"/>
          </p:nvPr>
        </p:nvSpPr>
        <p:spPr>
          <a:xfrm>
            <a:off x="675235" y="3861464"/>
            <a:ext cx="5204443" cy="2232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Content Placeholder 7">
            <a:extLst>
              <a:ext uri="{FF2B5EF4-FFF2-40B4-BE49-F238E27FC236}">
                <a16:creationId xmlns:a16="http://schemas.microsoft.com/office/drawing/2014/main" id="{6B241E8C-50A0-4A2B-669D-18C0923A1831}"/>
              </a:ext>
            </a:extLst>
          </p:cNvPr>
          <p:cNvSpPr>
            <a:spLocks noGrp="1"/>
          </p:cNvSpPr>
          <p:nvPr>
            <p:ph sz="quarter" idx="33"/>
          </p:nvPr>
        </p:nvSpPr>
        <p:spPr>
          <a:xfrm>
            <a:off x="6339079" y="3861464"/>
            <a:ext cx="5204443" cy="2232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9" name="Straight Connector 28">
            <a:extLst>
              <a:ext uri="{FF2B5EF4-FFF2-40B4-BE49-F238E27FC236}">
                <a16:creationId xmlns:a16="http://schemas.microsoft.com/office/drawing/2014/main" id="{8872A8CF-516E-E9F1-0449-0F91A0E19F4A}"/>
              </a:ext>
            </a:extLst>
          </p:cNvPr>
          <p:cNvCxnSpPr/>
          <p:nvPr userDrawn="1"/>
        </p:nvCxnSpPr>
        <p:spPr>
          <a:xfrm>
            <a:off x="587375" y="3845698"/>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0DA989-3E72-BEA7-FFF7-A546A276D676}"/>
              </a:ext>
            </a:extLst>
          </p:cNvPr>
          <p:cNvCxnSpPr/>
          <p:nvPr userDrawn="1"/>
        </p:nvCxnSpPr>
        <p:spPr>
          <a:xfrm>
            <a:off x="587375" y="1196975"/>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5FA754-A10D-F83F-3E6A-A92A09964217}"/>
              </a:ext>
            </a:extLst>
          </p:cNvPr>
          <p:cNvCxnSpPr/>
          <p:nvPr userDrawn="1"/>
        </p:nvCxnSpPr>
        <p:spPr>
          <a:xfrm>
            <a:off x="6238169" y="3845698"/>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6D1260-2131-D468-3EDF-9B5B4F3308B0}"/>
              </a:ext>
            </a:extLst>
          </p:cNvPr>
          <p:cNvCxnSpPr/>
          <p:nvPr userDrawn="1"/>
        </p:nvCxnSpPr>
        <p:spPr>
          <a:xfrm>
            <a:off x="6238169" y="1196975"/>
            <a:ext cx="0" cy="2232025"/>
          </a:xfrm>
          <a:prstGeom prst="line">
            <a:avLst/>
          </a:prstGeom>
          <a:ln w="38100">
            <a:solidFill>
              <a:srgbClr val="C720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14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A3A4-7D3F-C4C1-24EB-971276333730}"/>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470DE49B-A013-3943-7958-4D0CABEE8032}"/>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17EEE4E-45FC-17E9-ED00-A0E2B19C8444}"/>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49">
            <a:extLst>
              <a:ext uri="{FF2B5EF4-FFF2-40B4-BE49-F238E27FC236}">
                <a16:creationId xmlns:a16="http://schemas.microsoft.com/office/drawing/2014/main" id="{72BF98A0-D68A-6D0B-E07D-1108A45950BF}"/>
              </a:ext>
            </a:extLst>
          </p:cNvPr>
          <p:cNvSpPr>
            <a:spLocks noGrp="1"/>
          </p:cNvSpPr>
          <p:nvPr>
            <p:ph type="body" sz="quarter" idx="15" hasCustomPrompt="1"/>
          </p:nvPr>
        </p:nvSpPr>
        <p:spPr>
          <a:xfrm>
            <a:off x="587375" y="2794822"/>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6" name="Text Placeholder 49">
            <a:extLst>
              <a:ext uri="{FF2B5EF4-FFF2-40B4-BE49-F238E27FC236}">
                <a16:creationId xmlns:a16="http://schemas.microsoft.com/office/drawing/2014/main" id="{A2419808-FDB6-4B50-F7E8-CDDC8FB557E7}"/>
              </a:ext>
            </a:extLst>
          </p:cNvPr>
          <p:cNvSpPr>
            <a:spLocks noGrp="1"/>
          </p:cNvSpPr>
          <p:nvPr>
            <p:ph type="body" sz="quarter" idx="16" hasCustomPrompt="1"/>
          </p:nvPr>
        </p:nvSpPr>
        <p:spPr>
          <a:xfrm>
            <a:off x="2306400" y="3703321"/>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7" name="Text Placeholder 49">
            <a:extLst>
              <a:ext uri="{FF2B5EF4-FFF2-40B4-BE49-F238E27FC236}">
                <a16:creationId xmlns:a16="http://schemas.microsoft.com/office/drawing/2014/main" id="{55CF2E10-D227-D43A-04F1-1A9F53BE45B1}"/>
              </a:ext>
            </a:extLst>
          </p:cNvPr>
          <p:cNvSpPr>
            <a:spLocks noGrp="1"/>
          </p:cNvSpPr>
          <p:nvPr>
            <p:ph type="body" sz="quarter" idx="17" hasCustomPrompt="1"/>
          </p:nvPr>
        </p:nvSpPr>
        <p:spPr>
          <a:xfrm>
            <a:off x="4025425" y="2794822"/>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8" name="Text Placeholder 49">
            <a:extLst>
              <a:ext uri="{FF2B5EF4-FFF2-40B4-BE49-F238E27FC236}">
                <a16:creationId xmlns:a16="http://schemas.microsoft.com/office/drawing/2014/main" id="{F4E12164-1D87-6885-2C01-D7EEA9E22ED2}"/>
              </a:ext>
            </a:extLst>
          </p:cNvPr>
          <p:cNvSpPr>
            <a:spLocks noGrp="1"/>
          </p:cNvSpPr>
          <p:nvPr>
            <p:ph type="body" sz="quarter" idx="18" hasCustomPrompt="1"/>
          </p:nvPr>
        </p:nvSpPr>
        <p:spPr>
          <a:xfrm>
            <a:off x="5744450" y="3703321"/>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9" name="Text Placeholder 49">
            <a:extLst>
              <a:ext uri="{FF2B5EF4-FFF2-40B4-BE49-F238E27FC236}">
                <a16:creationId xmlns:a16="http://schemas.microsoft.com/office/drawing/2014/main" id="{FFFFBCEF-AD2D-3B9F-8EAB-031DCE691FAB}"/>
              </a:ext>
            </a:extLst>
          </p:cNvPr>
          <p:cNvSpPr>
            <a:spLocks noGrp="1"/>
          </p:cNvSpPr>
          <p:nvPr>
            <p:ph type="body" sz="quarter" idx="19" hasCustomPrompt="1"/>
          </p:nvPr>
        </p:nvSpPr>
        <p:spPr>
          <a:xfrm>
            <a:off x="7463475" y="2794822"/>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10" name="Text Placeholder 49">
            <a:extLst>
              <a:ext uri="{FF2B5EF4-FFF2-40B4-BE49-F238E27FC236}">
                <a16:creationId xmlns:a16="http://schemas.microsoft.com/office/drawing/2014/main" id="{B2A68CE1-9BFA-CC1C-D4E1-3D5A9B44B4DE}"/>
              </a:ext>
            </a:extLst>
          </p:cNvPr>
          <p:cNvSpPr>
            <a:spLocks noGrp="1"/>
          </p:cNvSpPr>
          <p:nvPr>
            <p:ph type="body" sz="quarter" idx="20" hasCustomPrompt="1"/>
          </p:nvPr>
        </p:nvSpPr>
        <p:spPr>
          <a:xfrm>
            <a:off x="9182502" y="3703321"/>
            <a:ext cx="820885" cy="6341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6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cxnSp>
        <p:nvCxnSpPr>
          <p:cNvPr id="12" name="Straight Arrow Connector 11">
            <a:extLst>
              <a:ext uri="{FF2B5EF4-FFF2-40B4-BE49-F238E27FC236}">
                <a16:creationId xmlns:a16="http://schemas.microsoft.com/office/drawing/2014/main" id="{0CCD1AB1-4FB5-52E0-417D-9001D33A12D2}"/>
              </a:ext>
            </a:extLst>
          </p:cNvPr>
          <p:cNvCxnSpPr>
            <a:cxnSpLocks/>
          </p:cNvCxnSpPr>
          <p:nvPr userDrawn="1"/>
        </p:nvCxnSpPr>
        <p:spPr>
          <a:xfrm>
            <a:off x="579120" y="3550920"/>
            <a:ext cx="10862311" cy="0"/>
          </a:xfrm>
          <a:prstGeom prst="straightConnector1">
            <a:avLst/>
          </a:prstGeom>
          <a:ln w="34925">
            <a:solidFill>
              <a:srgbClr val="C72035"/>
            </a:solidFill>
            <a:tailEnd type="arrow"/>
          </a:ln>
        </p:spPr>
        <p:style>
          <a:lnRef idx="1">
            <a:schemeClr val="accent1"/>
          </a:lnRef>
          <a:fillRef idx="0">
            <a:schemeClr val="accent1"/>
          </a:fillRef>
          <a:effectRef idx="0">
            <a:schemeClr val="accent1"/>
          </a:effectRef>
          <a:fontRef idx="minor">
            <a:schemeClr val="tx1"/>
          </a:fontRef>
        </p:style>
      </p:cxnSp>
      <p:sp>
        <p:nvSpPr>
          <p:cNvPr id="14" name="Text Placeholder 17">
            <a:extLst>
              <a:ext uri="{FF2B5EF4-FFF2-40B4-BE49-F238E27FC236}">
                <a16:creationId xmlns:a16="http://schemas.microsoft.com/office/drawing/2014/main" id="{2DEFE3E6-E87F-5A26-69A8-5B76E3333B1D}"/>
              </a:ext>
            </a:extLst>
          </p:cNvPr>
          <p:cNvSpPr>
            <a:spLocks noGrp="1"/>
          </p:cNvSpPr>
          <p:nvPr>
            <p:ph type="body" sz="quarter" idx="23"/>
          </p:nvPr>
        </p:nvSpPr>
        <p:spPr>
          <a:xfrm>
            <a:off x="602322" y="1432560"/>
            <a:ext cx="2958201" cy="1209862"/>
          </a:xfrm>
          <a:ln>
            <a:noFill/>
          </a:ln>
        </p:spPr>
        <p:txBody>
          <a:bodyPr tIns="46800" anchor="b"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 Placeholder 17">
            <a:extLst>
              <a:ext uri="{FF2B5EF4-FFF2-40B4-BE49-F238E27FC236}">
                <a16:creationId xmlns:a16="http://schemas.microsoft.com/office/drawing/2014/main" id="{C91A7E57-56F0-54E2-07CB-4D6E857F9B1E}"/>
              </a:ext>
            </a:extLst>
          </p:cNvPr>
          <p:cNvSpPr>
            <a:spLocks noGrp="1"/>
          </p:cNvSpPr>
          <p:nvPr>
            <p:ph type="body" sz="quarter" idx="24"/>
          </p:nvPr>
        </p:nvSpPr>
        <p:spPr>
          <a:xfrm>
            <a:off x="4025425" y="1432560"/>
            <a:ext cx="2958201" cy="1209862"/>
          </a:xfrm>
          <a:ln>
            <a:noFill/>
          </a:ln>
        </p:spPr>
        <p:txBody>
          <a:bodyPr tIns="46800" anchor="b"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17">
            <a:extLst>
              <a:ext uri="{FF2B5EF4-FFF2-40B4-BE49-F238E27FC236}">
                <a16:creationId xmlns:a16="http://schemas.microsoft.com/office/drawing/2014/main" id="{52EA9B93-FE32-8139-8EE6-76D037B7F79D}"/>
              </a:ext>
            </a:extLst>
          </p:cNvPr>
          <p:cNvSpPr>
            <a:spLocks noGrp="1"/>
          </p:cNvSpPr>
          <p:nvPr>
            <p:ph type="body" sz="quarter" idx="25"/>
          </p:nvPr>
        </p:nvSpPr>
        <p:spPr>
          <a:xfrm>
            <a:off x="7463475" y="1432560"/>
            <a:ext cx="2958201" cy="1209862"/>
          </a:xfrm>
          <a:ln>
            <a:noFill/>
          </a:ln>
        </p:spPr>
        <p:txBody>
          <a:bodyPr tIns="46800" anchor="b"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0F80D455-3041-C96B-5375-9026CD85A46E}"/>
              </a:ext>
            </a:extLst>
          </p:cNvPr>
          <p:cNvSpPr>
            <a:spLocks noGrp="1"/>
          </p:cNvSpPr>
          <p:nvPr>
            <p:ph type="body" sz="quarter" idx="26"/>
          </p:nvPr>
        </p:nvSpPr>
        <p:spPr>
          <a:xfrm>
            <a:off x="2306400" y="4489899"/>
            <a:ext cx="2958201"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17">
            <a:extLst>
              <a:ext uri="{FF2B5EF4-FFF2-40B4-BE49-F238E27FC236}">
                <a16:creationId xmlns:a16="http://schemas.microsoft.com/office/drawing/2014/main" id="{11F47B4C-B575-1FE0-4AE2-4680185AA9F2}"/>
              </a:ext>
            </a:extLst>
          </p:cNvPr>
          <p:cNvSpPr>
            <a:spLocks noGrp="1"/>
          </p:cNvSpPr>
          <p:nvPr>
            <p:ph type="body" sz="quarter" idx="27"/>
          </p:nvPr>
        </p:nvSpPr>
        <p:spPr>
          <a:xfrm>
            <a:off x="5744450" y="4489899"/>
            <a:ext cx="2958201"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17">
            <a:extLst>
              <a:ext uri="{FF2B5EF4-FFF2-40B4-BE49-F238E27FC236}">
                <a16:creationId xmlns:a16="http://schemas.microsoft.com/office/drawing/2014/main" id="{FFAC2403-C2CD-BB9D-88B2-34ED0AF841DA}"/>
              </a:ext>
            </a:extLst>
          </p:cNvPr>
          <p:cNvSpPr>
            <a:spLocks noGrp="1"/>
          </p:cNvSpPr>
          <p:nvPr>
            <p:ph type="body" sz="quarter" idx="28"/>
          </p:nvPr>
        </p:nvSpPr>
        <p:spPr>
          <a:xfrm>
            <a:off x="9182500" y="4489899"/>
            <a:ext cx="2563862"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22" name="Straight Connector 21">
            <a:extLst>
              <a:ext uri="{FF2B5EF4-FFF2-40B4-BE49-F238E27FC236}">
                <a16:creationId xmlns:a16="http://schemas.microsoft.com/office/drawing/2014/main" id="{AE0E1168-F6FB-8E92-8552-AD459AAB61F5}"/>
              </a:ext>
            </a:extLst>
          </p:cNvPr>
          <p:cNvCxnSpPr>
            <a:cxnSpLocks/>
          </p:cNvCxnSpPr>
          <p:nvPr userDrawn="1"/>
        </p:nvCxnSpPr>
        <p:spPr>
          <a:xfrm flipV="1">
            <a:off x="587375" y="1432560"/>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9E3310-B7B9-8F35-FF94-D5C4BB3BB9E1}"/>
              </a:ext>
            </a:extLst>
          </p:cNvPr>
          <p:cNvCxnSpPr>
            <a:cxnSpLocks/>
          </p:cNvCxnSpPr>
          <p:nvPr userDrawn="1"/>
        </p:nvCxnSpPr>
        <p:spPr>
          <a:xfrm flipV="1">
            <a:off x="4025425" y="1432560"/>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66DA45-CA42-12F2-B947-002018083C7B}"/>
              </a:ext>
            </a:extLst>
          </p:cNvPr>
          <p:cNvCxnSpPr>
            <a:cxnSpLocks/>
          </p:cNvCxnSpPr>
          <p:nvPr userDrawn="1"/>
        </p:nvCxnSpPr>
        <p:spPr>
          <a:xfrm flipV="1">
            <a:off x="7448528" y="1432560"/>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987E01-8217-0970-3547-E707685C9E32}"/>
              </a:ext>
            </a:extLst>
          </p:cNvPr>
          <p:cNvCxnSpPr>
            <a:cxnSpLocks/>
          </p:cNvCxnSpPr>
          <p:nvPr userDrawn="1"/>
        </p:nvCxnSpPr>
        <p:spPr>
          <a:xfrm flipV="1">
            <a:off x="5744450" y="4195732"/>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3E788F-33F2-48DA-A650-B7625814C692}"/>
              </a:ext>
            </a:extLst>
          </p:cNvPr>
          <p:cNvCxnSpPr>
            <a:cxnSpLocks/>
          </p:cNvCxnSpPr>
          <p:nvPr userDrawn="1"/>
        </p:nvCxnSpPr>
        <p:spPr>
          <a:xfrm flipV="1">
            <a:off x="2306400" y="4195732"/>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5DBFFE-216D-8FA7-DA43-A21AD1EAA15E}"/>
              </a:ext>
            </a:extLst>
          </p:cNvPr>
          <p:cNvCxnSpPr>
            <a:cxnSpLocks/>
          </p:cNvCxnSpPr>
          <p:nvPr userDrawn="1"/>
        </p:nvCxnSpPr>
        <p:spPr>
          <a:xfrm flipV="1">
            <a:off x="9182502" y="4195732"/>
            <a:ext cx="0" cy="14402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571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0BDB-477A-B663-08B8-B19BAC416952}"/>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295BDE3-2039-02C5-96D8-BDD84BC5530E}"/>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34487619-87C5-606B-F461-8DD6248E2721}"/>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49">
            <a:extLst>
              <a:ext uri="{FF2B5EF4-FFF2-40B4-BE49-F238E27FC236}">
                <a16:creationId xmlns:a16="http://schemas.microsoft.com/office/drawing/2014/main" id="{2995FE50-7D5C-6431-2ECA-28E32832E10A}"/>
              </a:ext>
            </a:extLst>
          </p:cNvPr>
          <p:cNvSpPr>
            <a:spLocks noGrp="1"/>
          </p:cNvSpPr>
          <p:nvPr>
            <p:ph type="body" sz="quarter" idx="15" hasCustomPrompt="1"/>
          </p:nvPr>
        </p:nvSpPr>
        <p:spPr>
          <a:xfrm>
            <a:off x="675515" y="1384634"/>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6" name="Text Placeholder 49">
            <a:extLst>
              <a:ext uri="{FF2B5EF4-FFF2-40B4-BE49-F238E27FC236}">
                <a16:creationId xmlns:a16="http://schemas.microsoft.com/office/drawing/2014/main" id="{0DC74964-2748-ECC3-B4F2-CEFDB7C0B99E}"/>
              </a:ext>
            </a:extLst>
          </p:cNvPr>
          <p:cNvSpPr>
            <a:spLocks noGrp="1"/>
          </p:cNvSpPr>
          <p:nvPr>
            <p:ph type="body" sz="quarter" idx="16" hasCustomPrompt="1"/>
          </p:nvPr>
        </p:nvSpPr>
        <p:spPr>
          <a:xfrm>
            <a:off x="675515" y="2233058"/>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7" name="Text Placeholder 49">
            <a:extLst>
              <a:ext uri="{FF2B5EF4-FFF2-40B4-BE49-F238E27FC236}">
                <a16:creationId xmlns:a16="http://schemas.microsoft.com/office/drawing/2014/main" id="{4340D152-CD31-8A28-217E-3F86AF2CBAED}"/>
              </a:ext>
            </a:extLst>
          </p:cNvPr>
          <p:cNvSpPr>
            <a:spLocks noGrp="1"/>
          </p:cNvSpPr>
          <p:nvPr>
            <p:ph type="body" sz="quarter" idx="17" hasCustomPrompt="1"/>
          </p:nvPr>
        </p:nvSpPr>
        <p:spPr>
          <a:xfrm>
            <a:off x="675515" y="3081482"/>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8" name="Text Placeholder 49">
            <a:extLst>
              <a:ext uri="{FF2B5EF4-FFF2-40B4-BE49-F238E27FC236}">
                <a16:creationId xmlns:a16="http://schemas.microsoft.com/office/drawing/2014/main" id="{A671DED0-3C72-0D24-4984-9E7EB842EFCC}"/>
              </a:ext>
            </a:extLst>
          </p:cNvPr>
          <p:cNvSpPr>
            <a:spLocks noGrp="1"/>
          </p:cNvSpPr>
          <p:nvPr>
            <p:ph type="body" sz="quarter" idx="18" hasCustomPrompt="1"/>
          </p:nvPr>
        </p:nvSpPr>
        <p:spPr>
          <a:xfrm>
            <a:off x="675515" y="3929906"/>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9" name="Text Placeholder 49">
            <a:extLst>
              <a:ext uri="{FF2B5EF4-FFF2-40B4-BE49-F238E27FC236}">
                <a16:creationId xmlns:a16="http://schemas.microsoft.com/office/drawing/2014/main" id="{AD992605-0607-6A13-B7CE-9E99ADBC86E5}"/>
              </a:ext>
            </a:extLst>
          </p:cNvPr>
          <p:cNvSpPr>
            <a:spLocks noGrp="1"/>
          </p:cNvSpPr>
          <p:nvPr>
            <p:ph type="body" sz="quarter" idx="19" hasCustomPrompt="1"/>
          </p:nvPr>
        </p:nvSpPr>
        <p:spPr>
          <a:xfrm>
            <a:off x="675515" y="4778330"/>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10" name="Text Placeholder 49">
            <a:extLst>
              <a:ext uri="{FF2B5EF4-FFF2-40B4-BE49-F238E27FC236}">
                <a16:creationId xmlns:a16="http://schemas.microsoft.com/office/drawing/2014/main" id="{8D42A0D6-1D55-E020-8E1D-8CE0BFA6E956}"/>
              </a:ext>
            </a:extLst>
          </p:cNvPr>
          <p:cNvSpPr>
            <a:spLocks noGrp="1"/>
          </p:cNvSpPr>
          <p:nvPr>
            <p:ph type="body" sz="quarter" idx="20" hasCustomPrompt="1"/>
          </p:nvPr>
        </p:nvSpPr>
        <p:spPr>
          <a:xfrm>
            <a:off x="675515" y="5626752"/>
            <a:ext cx="644606" cy="497994"/>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cxnSp>
        <p:nvCxnSpPr>
          <p:cNvPr id="11" name="Straight Arrow Connector 10">
            <a:extLst>
              <a:ext uri="{FF2B5EF4-FFF2-40B4-BE49-F238E27FC236}">
                <a16:creationId xmlns:a16="http://schemas.microsoft.com/office/drawing/2014/main" id="{55CF5B0D-51C7-C8F5-50E4-B2021FB8230F}"/>
              </a:ext>
            </a:extLst>
          </p:cNvPr>
          <p:cNvCxnSpPr>
            <a:cxnSpLocks/>
          </p:cNvCxnSpPr>
          <p:nvPr userDrawn="1"/>
        </p:nvCxnSpPr>
        <p:spPr>
          <a:xfrm flipV="1">
            <a:off x="1529715" y="1196975"/>
            <a:ext cx="0" cy="5301884"/>
          </a:xfrm>
          <a:prstGeom prst="straightConnector1">
            <a:avLst/>
          </a:prstGeom>
          <a:ln w="3492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B8F8A4-B5E6-F771-7819-33A0BA40F80C}"/>
              </a:ext>
            </a:extLst>
          </p:cNvPr>
          <p:cNvSpPr/>
          <p:nvPr userDrawn="1"/>
        </p:nvSpPr>
        <p:spPr>
          <a:xfrm>
            <a:off x="1485647" y="1589563"/>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B3E97363-7AE2-8932-6033-21BE6E8F08A3}"/>
              </a:ext>
            </a:extLst>
          </p:cNvPr>
          <p:cNvSpPr/>
          <p:nvPr userDrawn="1"/>
        </p:nvSpPr>
        <p:spPr>
          <a:xfrm>
            <a:off x="1485647" y="2437987"/>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16" name="Rectangle 15">
            <a:extLst>
              <a:ext uri="{FF2B5EF4-FFF2-40B4-BE49-F238E27FC236}">
                <a16:creationId xmlns:a16="http://schemas.microsoft.com/office/drawing/2014/main" id="{7BE90462-2DCF-C389-C346-3AF3D44FC2B2}"/>
              </a:ext>
            </a:extLst>
          </p:cNvPr>
          <p:cNvSpPr/>
          <p:nvPr userDrawn="1"/>
        </p:nvSpPr>
        <p:spPr>
          <a:xfrm>
            <a:off x="1485647" y="3286411"/>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1022898C-BA5F-42CF-FF54-3D804BB8AFA7}"/>
              </a:ext>
            </a:extLst>
          </p:cNvPr>
          <p:cNvSpPr/>
          <p:nvPr userDrawn="1"/>
        </p:nvSpPr>
        <p:spPr>
          <a:xfrm>
            <a:off x="1485647" y="4134835"/>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18" name="Rectangle 17">
            <a:extLst>
              <a:ext uri="{FF2B5EF4-FFF2-40B4-BE49-F238E27FC236}">
                <a16:creationId xmlns:a16="http://schemas.microsoft.com/office/drawing/2014/main" id="{DF788F36-59F8-169C-FB73-3E8FDF5E793E}"/>
              </a:ext>
            </a:extLst>
          </p:cNvPr>
          <p:cNvSpPr/>
          <p:nvPr userDrawn="1"/>
        </p:nvSpPr>
        <p:spPr>
          <a:xfrm>
            <a:off x="1485647" y="4983259"/>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19" name="Rectangle 18">
            <a:extLst>
              <a:ext uri="{FF2B5EF4-FFF2-40B4-BE49-F238E27FC236}">
                <a16:creationId xmlns:a16="http://schemas.microsoft.com/office/drawing/2014/main" id="{B7D39B6D-3BBA-C86D-BF12-1B862310CEE9}"/>
              </a:ext>
            </a:extLst>
          </p:cNvPr>
          <p:cNvSpPr/>
          <p:nvPr userDrawn="1"/>
        </p:nvSpPr>
        <p:spPr>
          <a:xfrm>
            <a:off x="1485647" y="5831683"/>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Roboto" panose="02000000000000000000" pitchFamily="2" charset="0"/>
              <a:ea typeface="Roboto" panose="02000000000000000000" pitchFamily="2" charset="0"/>
            </a:endParaRPr>
          </a:p>
        </p:txBody>
      </p:sp>
      <p:sp>
        <p:nvSpPr>
          <p:cNvPr id="21" name="Text Placeholder 20">
            <a:extLst>
              <a:ext uri="{FF2B5EF4-FFF2-40B4-BE49-F238E27FC236}">
                <a16:creationId xmlns:a16="http://schemas.microsoft.com/office/drawing/2014/main" id="{9B3C3FD3-5706-30B7-73CC-6B9F9E8DA9A6}"/>
              </a:ext>
            </a:extLst>
          </p:cNvPr>
          <p:cNvSpPr>
            <a:spLocks noGrp="1"/>
          </p:cNvSpPr>
          <p:nvPr>
            <p:ph type="body" sz="quarter" idx="21"/>
          </p:nvPr>
        </p:nvSpPr>
        <p:spPr>
          <a:xfrm>
            <a:off x="1651168" y="1389948"/>
            <a:ext cx="4173893" cy="487363"/>
          </a:xfrm>
        </p:spPr>
        <p:txBody>
          <a:bodyPr anchor="ctr" anchorCtr="0"/>
          <a:lstStyle>
            <a:lvl1pPr marL="0" indent="0">
              <a:buNone/>
              <a:defRPr/>
            </a:lvl1pPr>
          </a:lstStyle>
          <a:p>
            <a:pPr lvl="0"/>
            <a:endParaRPr lang="en-GB" dirty="0"/>
          </a:p>
        </p:txBody>
      </p:sp>
      <p:sp>
        <p:nvSpPr>
          <p:cNvPr id="22" name="Text Placeholder 20">
            <a:extLst>
              <a:ext uri="{FF2B5EF4-FFF2-40B4-BE49-F238E27FC236}">
                <a16:creationId xmlns:a16="http://schemas.microsoft.com/office/drawing/2014/main" id="{D70A4AF2-4128-660C-A7C8-AE37FA3B30DF}"/>
              </a:ext>
            </a:extLst>
          </p:cNvPr>
          <p:cNvSpPr>
            <a:spLocks noGrp="1"/>
          </p:cNvSpPr>
          <p:nvPr>
            <p:ph type="body" sz="quarter" idx="22"/>
          </p:nvPr>
        </p:nvSpPr>
        <p:spPr>
          <a:xfrm>
            <a:off x="1651168" y="2238372"/>
            <a:ext cx="4173893" cy="487363"/>
          </a:xfrm>
        </p:spPr>
        <p:txBody>
          <a:bodyPr anchor="ctr" anchorCtr="0"/>
          <a:lstStyle>
            <a:lvl1pPr marL="0" indent="0">
              <a:buNone/>
              <a:defRPr/>
            </a:lvl1pPr>
          </a:lstStyle>
          <a:p>
            <a:pPr lvl="0"/>
            <a:endParaRPr lang="en-GB" dirty="0"/>
          </a:p>
        </p:txBody>
      </p:sp>
      <p:sp>
        <p:nvSpPr>
          <p:cNvPr id="23" name="Text Placeholder 20">
            <a:extLst>
              <a:ext uri="{FF2B5EF4-FFF2-40B4-BE49-F238E27FC236}">
                <a16:creationId xmlns:a16="http://schemas.microsoft.com/office/drawing/2014/main" id="{DF1B0CBC-1D06-D3AA-6AC2-1935479C5E5B}"/>
              </a:ext>
            </a:extLst>
          </p:cNvPr>
          <p:cNvSpPr>
            <a:spLocks noGrp="1"/>
          </p:cNvSpPr>
          <p:nvPr>
            <p:ph type="body" sz="quarter" idx="23"/>
          </p:nvPr>
        </p:nvSpPr>
        <p:spPr>
          <a:xfrm>
            <a:off x="1651168" y="3086796"/>
            <a:ext cx="4173893" cy="487363"/>
          </a:xfrm>
        </p:spPr>
        <p:txBody>
          <a:bodyPr anchor="ctr" anchorCtr="0"/>
          <a:lstStyle>
            <a:lvl1pPr marL="0" indent="0">
              <a:buNone/>
              <a:defRPr/>
            </a:lvl1pPr>
          </a:lstStyle>
          <a:p>
            <a:pPr lvl="0"/>
            <a:endParaRPr lang="en-GB" dirty="0"/>
          </a:p>
        </p:txBody>
      </p:sp>
      <p:sp>
        <p:nvSpPr>
          <p:cNvPr id="24" name="Text Placeholder 20">
            <a:extLst>
              <a:ext uri="{FF2B5EF4-FFF2-40B4-BE49-F238E27FC236}">
                <a16:creationId xmlns:a16="http://schemas.microsoft.com/office/drawing/2014/main" id="{495A8141-5466-2D73-31C9-4C286C47A816}"/>
              </a:ext>
            </a:extLst>
          </p:cNvPr>
          <p:cNvSpPr>
            <a:spLocks noGrp="1"/>
          </p:cNvSpPr>
          <p:nvPr>
            <p:ph type="body" sz="quarter" idx="24"/>
          </p:nvPr>
        </p:nvSpPr>
        <p:spPr>
          <a:xfrm>
            <a:off x="1651168" y="3935220"/>
            <a:ext cx="4173893" cy="487363"/>
          </a:xfrm>
        </p:spPr>
        <p:txBody>
          <a:bodyPr anchor="ctr" anchorCtr="0"/>
          <a:lstStyle>
            <a:lvl1pPr marL="0" indent="0">
              <a:buNone/>
              <a:defRPr/>
            </a:lvl1pPr>
          </a:lstStyle>
          <a:p>
            <a:pPr lvl="0"/>
            <a:endParaRPr lang="en-GB" dirty="0"/>
          </a:p>
        </p:txBody>
      </p:sp>
      <p:sp>
        <p:nvSpPr>
          <p:cNvPr id="25" name="Text Placeholder 20">
            <a:extLst>
              <a:ext uri="{FF2B5EF4-FFF2-40B4-BE49-F238E27FC236}">
                <a16:creationId xmlns:a16="http://schemas.microsoft.com/office/drawing/2014/main" id="{25A294B8-BBCC-B0D1-B21E-16A3736609CE}"/>
              </a:ext>
            </a:extLst>
          </p:cNvPr>
          <p:cNvSpPr>
            <a:spLocks noGrp="1"/>
          </p:cNvSpPr>
          <p:nvPr>
            <p:ph type="body" sz="quarter" idx="25"/>
          </p:nvPr>
        </p:nvSpPr>
        <p:spPr>
          <a:xfrm>
            <a:off x="1651168" y="4783644"/>
            <a:ext cx="4173893" cy="487363"/>
          </a:xfrm>
        </p:spPr>
        <p:txBody>
          <a:bodyPr anchor="ctr" anchorCtr="0"/>
          <a:lstStyle>
            <a:lvl1pPr marL="0" indent="0">
              <a:buNone/>
              <a:defRPr/>
            </a:lvl1pPr>
          </a:lstStyle>
          <a:p>
            <a:pPr lvl="0"/>
            <a:endParaRPr lang="en-GB" dirty="0"/>
          </a:p>
        </p:txBody>
      </p:sp>
      <p:sp>
        <p:nvSpPr>
          <p:cNvPr id="26" name="Text Placeholder 20">
            <a:extLst>
              <a:ext uri="{FF2B5EF4-FFF2-40B4-BE49-F238E27FC236}">
                <a16:creationId xmlns:a16="http://schemas.microsoft.com/office/drawing/2014/main" id="{A211FAEF-F592-4772-B5AC-957E88B5A480}"/>
              </a:ext>
            </a:extLst>
          </p:cNvPr>
          <p:cNvSpPr>
            <a:spLocks noGrp="1"/>
          </p:cNvSpPr>
          <p:nvPr>
            <p:ph type="body" sz="quarter" idx="26"/>
          </p:nvPr>
        </p:nvSpPr>
        <p:spPr>
          <a:xfrm>
            <a:off x="1651168" y="5632067"/>
            <a:ext cx="4173893" cy="487363"/>
          </a:xfrm>
        </p:spPr>
        <p:txBody>
          <a:bodyPr anchor="ctr" anchorCtr="0"/>
          <a:lstStyle>
            <a:lvl1pPr marL="0" indent="0">
              <a:buNone/>
              <a:defRPr/>
            </a:lvl1pPr>
          </a:lstStyle>
          <a:p>
            <a:pPr lvl="0"/>
            <a:endParaRPr lang="en-GB" dirty="0"/>
          </a:p>
        </p:txBody>
      </p:sp>
      <p:sp>
        <p:nvSpPr>
          <p:cNvPr id="27" name="Text Placeholder 65">
            <a:extLst>
              <a:ext uri="{FF2B5EF4-FFF2-40B4-BE49-F238E27FC236}">
                <a16:creationId xmlns:a16="http://schemas.microsoft.com/office/drawing/2014/main" id="{592C1D89-9287-891C-1ACF-3633B8CE9B16}"/>
              </a:ext>
            </a:extLst>
          </p:cNvPr>
          <p:cNvSpPr>
            <a:spLocks noGrp="1"/>
          </p:cNvSpPr>
          <p:nvPr>
            <p:ph type="body" sz="quarter" idx="27"/>
          </p:nvPr>
        </p:nvSpPr>
        <p:spPr>
          <a:xfrm>
            <a:off x="7165545" y="1207905"/>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30" name="Text Placeholder 17">
            <a:extLst>
              <a:ext uri="{FF2B5EF4-FFF2-40B4-BE49-F238E27FC236}">
                <a16:creationId xmlns:a16="http://schemas.microsoft.com/office/drawing/2014/main" id="{8A2F3A2F-32C2-D200-E3B7-DDC4806A7CFC}"/>
              </a:ext>
            </a:extLst>
          </p:cNvPr>
          <p:cNvSpPr>
            <a:spLocks noGrp="1"/>
          </p:cNvSpPr>
          <p:nvPr>
            <p:ph type="body" sz="quarter" idx="30"/>
          </p:nvPr>
        </p:nvSpPr>
        <p:spPr>
          <a:xfrm>
            <a:off x="6170135"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49">
            <a:extLst>
              <a:ext uri="{FF2B5EF4-FFF2-40B4-BE49-F238E27FC236}">
                <a16:creationId xmlns:a16="http://schemas.microsoft.com/office/drawing/2014/main" id="{963A8EE1-4A8B-3D92-4F79-907FA5BAA15A}"/>
              </a:ext>
            </a:extLst>
          </p:cNvPr>
          <p:cNvSpPr>
            <a:spLocks noGrp="1"/>
          </p:cNvSpPr>
          <p:nvPr>
            <p:ph type="body" sz="quarter" idx="45"/>
          </p:nvPr>
        </p:nvSpPr>
        <p:spPr>
          <a:xfrm>
            <a:off x="6349237" y="1285611"/>
            <a:ext cx="694852" cy="536811"/>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32" name="Picture Placeholder 6">
            <a:extLst>
              <a:ext uri="{FF2B5EF4-FFF2-40B4-BE49-F238E27FC236}">
                <a16:creationId xmlns:a16="http://schemas.microsoft.com/office/drawing/2014/main" id="{AD707460-464A-FEF8-7362-3B5D1001F567}"/>
              </a:ext>
            </a:extLst>
          </p:cNvPr>
          <p:cNvSpPr>
            <a:spLocks noGrp="1"/>
          </p:cNvSpPr>
          <p:nvPr>
            <p:ph type="pic" sz="quarter" idx="46" hasCustomPrompt="1"/>
          </p:nvPr>
        </p:nvSpPr>
        <p:spPr>
          <a:xfrm>
            <a:off x="6511308" y="1400154"/>
            <a:ext cx="309067" cy="307724"/>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3141790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0BDB-477A-B663-08B8-B19BAC416952}"/>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295BDE3-2039-02C5-96D8-BDD84BC5530E}"/>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34487619-87C5-606B-F461-8DD6248E2721}"/>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49">
            <a:extLst>
              <a:ext uri="{FF2B5EF4-FFF2-40B4-BE49-F238E27FC236}">
                <a16:creationId xmlns:a16="http://schemas.microsoft.com/office/drawing/2014/main" id="{2995FE50-7D5C-6431-2ECA-28E32832E10A}"/>
              </a:ext>
            </a:extLst>
          </p:cNvPr>
          <p:cNvSpPr>
            <a:spLocks noGrp="1"/>
          </p:cNvSpPr>
          <p:nvPr>
            <p:ph type="body" sz="quarter" idx="15" hasCustomPrompt="1"/>
          </p:nvPr>
        </p:nvSpPr>
        <p:spPr>
          <a:xfrm>
            <a:off x="675516" y="1275998"/>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6" name="Text Placeholder 49">
            <a:extLst>
              <a:ext uri="{FF2B5EF4-FFF2-40B4-BE49-F238E27FC236}">
                <a16:creationId xmlns:a16="http://schemas.microsoft.com/office/drawing/2014/main" id="{0DC74964-2748-ECC3-B4F2-CEFDB7C0B99E}"/>
              </a:ext>
            </a:extLst>
          </p:cNvPr>
          <p:cNvSpPr>
            <a:spLocks noGrp="1"/>
          </p:cNvSpPr>
          <p:nvPr>
            <p:ph type="body" sz="quarter" idx="16" hasCustomPrompt="1"/>
          </p:nvPr>
        </p:nvSpPr>
        <p:spPr>
          <a:xfrm>
            <a:off x="675516" y="2124422"/>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7" name="Text Placeholder 49">
            <a:extLst>
              <a:ext uri="{FF2B5EF4-FFF2-40B4-BE49-F238E27FC236}">
                <a16:creationId xmlns:a16="http://schemas.microsoft.com/office/drawing/2014/main" id="{4340D152-CD31-8A28-217E-3F86AF2CBAED}"/>
              </a:ext>
            </a:extLst>
          </p:cNvPr>
          <p:cNvSpPr>
            <a:spLocks noGrp="1"/>
          </p:cNvSpPr>
          <p:nvPr>
            <p:ph type="body" sz="quarter" idx="17" hasCustomPrompt="1"/>
          </p:nvPr>
        </p:nvSpPr>
        <p:spPr>
          <a:xfrm>
            <a:off x="675516" y="2972846"/>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cxnSp>
        <p:nvCxnSpPr>
          <p:cNvPr id="11" name="Straight Arrow Connector 10">
            <a:extLst>
              <a:ext uri="{FF2B5EF4-FFF2-40B4-BE49-F238E27FC236}">
                <a16:creationId xmlns:a16="http://schemas.microsoft.com/office/drawing/2014/main" id="{55CF5B0D-51C7-C8F5-50E4-B2021FB8230F}"/>
              </a:ext>
            </a:extLst>
          </p:cNvPr>
          <p:cNvCxnSpPr>
            <a:cxnSpLocks/>
          </p:cNvCxnSpPr>
          <p:nvPr userDrawn="1"/>
        </p:nvCxnSpPr>
        <p:spPr>
          <a:xfrm flipV="1">
            <a:off x="1529715" y="1088338"/>
            <a:ext cx="0" cy="2450593"/>
          </a:xfrm>
          <a:prstGeom prst="straightConnector1">
            <a:avLst/>
          </a:prstGeom>
          <a:ln w="3492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B8F8A4-B5E6-F771-7819-33A0BA40F80C}"/>
              </a:ext>
            </a:extLst>
          </p:cNvPr>
          <p:cNvSpPr/>
          <p:nvPr userDrawn="1"/>
        </p:nvSpPr>
        <p:spPr>
          <a:xfrm>
            <a:off x="1485647" y="1480926"/>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3E97363-7AE2-8932-6033-21BE6E8F08A3}"/>
              </a:ext>
            </a:extLst>
          </p:cNvPr>
          <p:cNvSpPr/>
          <p:nvPr userDrawn="1"/>
        </p:nvSpPr>
        <p:spPr>
          <a:xfrm>
            <a:off x="1485647" y="2329350"/>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BE90462-2DCF-C389-C346-3AF3D44FC2B2}"/>
              </a:ext>
            </a:extLst>
          </p:cNvPr>
          <p:cNvSpPr/>
          <p:nvPr userDrawn="1"/>
        </p:nvSpPr>
        <p:spPr>
          <a:xfrm>
            <a:off x="1485647" y="3177774"/>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20">
            <a:extLst>
              <a:ext uri="{FF2B5EF4-FFF2-40B4-BE49-F238E27FC236}">
                <a16:creationId xmlns:a16="http://schemas.microsoft.com/office/drawing/2014/main" id="{9B3C3FD3-5706-30B7-73CC-6B9F9E8DA9A6}"/>
              </a:ext>
            </a:extLst>
          </p:cNvPr>
          <p:cNvSpPr>
            <a:spLocks noGrp="1"/>
          </p:cNvSpPr>
          <p:nvPr>
            <p:ph type="body" sz="quarter" idx="21"/>
          </p:nvPr>
        </p:nvSpPr>
        <p:spPr>
          <a:xfrm>
            <a:off x="1651168" y="1281311"/>
            <a:ext cx="4173893" cy="487363"/>
          </a:xfrm>
        </p:spPr>
        <p:txBody>
          <a:bodyPr anchor="ctr" anchorCtr="0"/>
          <a:lstStyle>
            <a:lvl1pPr marL="0" indent="0">
              <a:buNone/>
              <a:defRPr/>
            </a:lvl1pPr>
          </a:lstStyle>
          <a:p>
            <a:pPr lvl="0"/>
            <a:endParaRPr lang="en-GB" dirty="0"/>
          </a:p>
        </p:txBody>
      </p:sp>
      <p:sp>
        <p:nvSpPr>
          <p:cNvPr id="22" name="Text Placeholder 20">
            <a:extLst>
              <a:ext uri="{FF2B5EF4-FFF2-40B4-BE49-F238E27FC236}">
                <a16:creationId xmlns:a16="http://schemas.microsoft.com/office/drawing/2014/main" id="{D70A4AF2-4128-660C-A7C8-AE37FA3B30DF}"/>
              </a:ext>
            </a:extLst>
          </p:cNvPr>
          <p:cNvSpPr>
            <a:spLocks noGrp="1"/>
          </p:cNvSpPr>
          <p:nvPr>
            <p:ph type="body" sz="quarter" idx="22"/>
          </p:nvPr>
        </p:nvSpPr>
        <p:spPr>
          <a:xfrm>
            <a:off x="1651168" y="2129735"/>
            <a:ext cx="4173893" cy="487363"/>
          </a:xfrm>
        </p:spPr>
        <p:txBody>
          <a:bodyPr anchor="ctr" anchorCtr="0"/>
          <a:lstStyle>
            <a:lvl1pPr marL="0" indent="0">
              <a:buNone/>
              <a:defRPr/>
            </a:lvl1pPr>
          </a:lstStyle>
          <a:p>
            <a:pPr lvl="0"/>
            <a:endParaRPr lang="en-GB" dirty="0"/>
          </a:p>
        </p:txBody>
      </p:sp>
      <p:sp>
        <p:nvSpPr>
          <p:cNvPr id="23" name="Text Placeholder 20">
            <a:extLst>
              <a:ext uri="{FF2B5EF4-FFF2-40B4-BE49-F238E27FC236}">
                <a16:creationId xmlns:a16="http://schemas.microsoft.com/office/drawing/2014/main" id="{DF1B0CBC-1D06-D3AA-6AC2-1935479C5E5B}"/>
              </a:ext>
            </a:extLst>
          </p:cNvPr>
          <p:cNvSpPr>
            <a:spLocks noGrp="1"/>
          </p:cNvSpPr>
          <p:nvPr>
            <p:ph type="body" sz="quarter" idx="23"/>
          </p:nvPr>
        </p:nvSpPr>
        <p:spPr>
          <a:xfrm>
            <a:off x="1651168" y="2978159"/>
            <a:ext cx="4173893" cy="487363"/>
          </a:xfrm>
        </p:spPr>
        <p:txBody>
          <a:bodyPr anchor="ctr" anchorCtr="0"/>
          <a:lstStyle>
            <a:lvl1pPr marL="0" indent="0">
              <a:buNone/>
              <a:defRPr/>
            </a:lvl1pPr>
          </a:lstStyle>
          <a:p>
            <a:pPr lvl="0"/>
            <a:endParaRPr lang="en-GB" dirty="0"/>
          </a:p>
        </p:txBody>
      </p:sp>
      <p:sp>
        <p:nvSpPr>
          <p:cNvPr id="27" name="Text Placeholder 65">
            <a:extLst>
              <a:ext uri="{FF2B5EF4-FFF2-40B4-BE49-F238E27FC236}">
                <a16:creationId xmlns:a16="http://schemas.microsoft.com/office/drawing/2014/main" id="{592C1D89-9287-891C-1ACF-3633B8CE9B16}"/>
              </a:ext>
            </a:extLst>
          </p:cNvPr>
          <p:cNvSpPr>
            <a:spLocks noGrp="1"/>
          </p:cNvSpPr>
          <p:nvPr>
            <p:ph type="body" sz="quarter" idx="27"/>
          </p:nvPr>
        </p:nvSpPr>
        <p:spPr>
          <a:xfrm>
            <a:off x="7114249" y="1207905"/>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30" name="Text Placeholder 17">
            <a:extLst>
              <a:ext uri="{FF2B5EF4-FFF2-40B4-BE49-F238E27FC236}">
                <a16:creationId xmlns:a16="http://schemas.microsoft.com/office/drawing/2014/main" id="{8A2F3A2F-32C2-D200-E3B7-DDC4806A7CFC}"/>
              </a:ext>
            </a:extLst>
          </p:cNvPr>
          <p:cNvSpPr>
            <a:spLocks noGrp="1"/>
          </p:cNvSpPr>
          <p:nvPr>
            <p:ph type="body" sz="quarter" idx="30"/>
          </p:nvPr>
        </p:nvSpPr>
        <p:spPr>
          <a:xfrm>
            <a:off x="6118839"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1" name="Text Placeholder 49">
            <a:extLst>
              <a:ext uri="{FF2B5EF4-FFF2-40B4-BE49-F238E27FC236}">
                <a16:creationId xmlns:a16="http://schemas.microsoft.com/office/drawing/2014/main" id="{1B9EFF60-968A-0F97-A431-50FAFDDCCB66}"/>
              </a:ext>
            </a:extLst>
          </p:cNvPr>
          <p:cNvSpPr>
            <a:spLocks noGrp="1"/>
          </p:cNvSpPr>
          <p:nvPr>
            <p:ph type="body" sz="quarter" idx="31" hasCustomPrompt="1"/>
          </p:nvPr>
        </p:nvSpPr>
        <p:spPr>
          <a:xfrm>
            <a:off x="675516" y="4127813"/>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32" name="Text Placeholder 49">
            <a:extLst>
              <a:ext uri="{FF2B5EF4-FFF2-40B4-BE49-F238E27FC236}">
                <a16:creationId xmlns:a16="http://schemas.microsoft.com/office/drawing/2014/main" id="{681B65FC-FF52-95E1-905A-51DD3B4E4742}"/>
              </a:ext>
            </a:extLst>
          </p:cNvPr>
          <p:cNvSpPr>
            <a:spLocks noGrp="1"/>
          </p:cNvSpPr>
          <p:nvPr>
            <p:ph type="body" sz="quarter" idx="32" hasCustomPrompt="1"/>
          </p:nvPr>
        </p:nvSpPr>
        <p:spPr>
          <a:xfrm>
            <a:off x="675516" y="4976237"/>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sp>
        <p:nvSpPr>
          <p:cNvPr id="33" name="Text Placeholder 49">
            <a:extLst>
              <a:ext uri="{FF2B5EF4-FFF2-40B4-BE49-F238E27FC236}">
                <a16:creationId xmlns:a16="http://schemas.microsoft.com/office/drawing/2014/main" id="{37C0DEB1-5FEE-A3B7-5CCF-63327435B489}"/>
              </a:ext>
            </a:extLst>
          </p:cNvPr>
          <p:cNvSpPr>
            <a:spLocks noGrp="1"/>
          </p:cNvSpPr>
          <p:nvPr>
            <p:ph type="body" sz="quarter" idx="33" hasCustomPrompt="1"/>
          </p:nvPr>
        </p:nvSpPr>
        <p:spPr>
          <a:xfrm>
            <a:off x="675516" y="5824661"/>
            <a:ext cx="644604" cy="497992"/>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1400" b="1" kern="1200" dirty="0">
                <a:solidFill>
                  <a:schemeClr val="bg1"/>
                </a:solidFill>
                <a:latin typeface="Roboto" panose="02000000000000000000" pitchFamily="2" charset="0"/>
                <a:ea typeface="Roboto" panose="02000000000000000000" pitchFamily="2" charset="0"/>
                <a:cs typeface="+mn-cs"/>
              </a:defRPr>
            </a:lvl1pPr>
          </a:lstStyle>
          <a:p>
            <a:pPr lvl="0"/>
            <a:r>
              <a:rPr lang="en-GB" dirty="0"/>
              <a:t>2000</a:t>
            </a:r>
          </a:p>
        </p:txBody>
      </p:sp>
      <p:cxnSp>
        <p:nvCxnSpPr>
          <p:cNvPr id="34" name="Straight Arrow Connector 33">
            <a:extLst>
              <a:ext uri="{FF2B5EF4-FFF2-40B4-BE49-F238E27FC236}">
                <a16:creationId xmlns:a16="http://schemas.microsoft.com/office/drawing/2014/main" id="{562C984E-EBA6-0DE0-70E3-65C8391F6ADB}"/>
              </a:ext>
            </a:extLst>
          </p:cNvPr>
          <p:cNvCxnSpPr>
            <a:cxnSpLocks/>
          </p:cNvCxnSpPr>
          <p:nvPr userDrawn="1"/>
        </p:nvCxnSpPr>
        <p:spPr>
          <a:xfrm flipV="1">
            <a:off x="1529715" y="3940153"/>
            <a:ext cx="0" cy="2450593"/>
          </a:xfrm>
          <a:prstGeom prst="straightConnector1">
            <a:avLst/>
          </a:prstGeom>
          <a:ln w="3492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7B07CC-9F25-5355-9657-803D952F22F9}"/>
              </a:ext>
            </a:extLst>
          </p:cNvPr>
          <p:cNvSpPr/>
          <p:nvPr userDrawn="1"/>
        </p:nvSpPr>
        <p:spPr>
          <a:xfrm>
            <a:off x="1485647" y="4332741"/>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FDE5DFFE-3B79-CEE2-A286-2F66DC550B15}"/>
              </a:ext>
            </a:extLst>
          </p:cNvPr>
          <p:cNvSpPr/>
          <p:nvPr userDrawn="1"/>
        </p:nvSpPr>
        <p:spPr>
          <a:xfrm>
            <a:off x="1485647" y="5181165"/>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6B6CEFE0-24ED-C70A-F484-AD304AF22ABB}"/>
              </a:ext>
            </a:extLst>
          </p:cNvPr>
          <p:cNvSpPr/>
          <p:nvPr userDrawn="1"/>
        </p:nvSpPr>
        <p:spPr>
          <a:xfrm>
            <a:off x="1485647" y="6029589"/>
            <a:ext cx="88135" cy="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 Placeholder 20">
            <a:extLst>
              <a:ext uri="{FF2B5EF4-FFF2-40B4-BE49-F238E27FC236}">
                <a16:creationId xmlns:a16="http://schemas.microsoft.com/office/drawing/2014/main" id="{D8F04500-3365-5444-5DDA-244112848E7E}"/>
              </a:ext>
            </a:extLst>
          </p:cNvPr>
          <p:cNvSpPr>
            <a:spLocks noGrp="1"/>
          </p:cNvSpPr>
          <p:nvPr>
            <p:ph type="body" sz="quarter" idx="34"/>
          </p:nvPr>
        </p:nvSpPr>
        <p:spPr>
          <a:xfrm>
            <a:off x="1651168" y="4133126"/>
            <a:ext cx="4173893" cy="487363"/>
          </a:xfrm>
        </p:spPr>
        <p:txBody>
          <a:bodyPr anchor="ctr" anchorCtr="0"/>
          <a:lstStyle>
            <a:lvl1pPr marL="0" indent="0">
              <a:buNone/>
              <a:defRPr/>
            </a:lvl1pPr>
          </a:lstStyle>
          <a:p>
            <a:pPr lvl="0"/>
            <a:endParaRPr lang="en-GB" dirty="0"/>
          </a:p>
        </p:txBody>
      </p:sp>
      <p:sp>
        <p:nvSpPr>
          <p:cNvPr id="39" name="Text Placeholder 20">
            <a:extLst>
              <a:ext uri="{FF2B5EF4-FFF2-40B4-BE49-F238E27FC236}">
                <a16:creationId xmlns:a16="http://schemas.microsoft.com/office/drawing/2014/main" id="{16873F0D-2D9B-0577-46A0-44C3F4159941}"/>
              </a:ext>
            </a:extLst>
          </p:cNvPr>
          <p:cNvSpPr>
            <a:spLocks noGrp="1"/>
          </p:cNvSpPr>
          <p:nvPr>
            <p:ph type="body" sz="quarter" idx="35"/>
          </p:nvPr>
        </p:nvSpPr>
        <p:spPr>
          <a:xfrm>
            <a:off x="1651168" y="4981550"/>
            <a:ext cx="4173893" cy="487363"/>
          </a:xfrm>
        </p:spPr>
        <p:txBody>
          <a:bodyPr anchor="ctr" anchorCtr="0"/>
          <a:lstStyle>
            <a:lvl1pPr marL="0" indent="0">
              <a:buNone/>
              <a:defRPr/>
            </a:lvl1pPr>
          </a:lstStyle>
          <a:p>
            <a:pPr lvl="0"/>
            <a:endParaRPr lang="en-GB" dirty="0"/>
          </a:p>
        </p:txBody>
      </p:sp>
      <p:sp>
        <p:nvSpPr>
          <p:cNvPr id="40" name="Text Placeholder 20">
            <a:extLst>
              <a:ext uri="{FF2B5EF4-FFF2-40B4-BE49-F238E27FC236}">
                <a16:creationId xmlns:a16="http://schemas.microsoft.com/office/drawing/2014/main" id="{92216A40-5695-E3DE-5734-DFBD259A15A2}"/>
              </a:ext>
            </a:extLst>
          </p:cNvPr>
          <p:cNvSpPr>
            <a:spLocks noGrp="1"/>
          </p:cNvSpPr>
          <p:nvPr>
            <p:ph type="body" sz="quarter" idx="36"/>
          </p:nvPr>
        </p:nvSpPr>
        <p:spPr>
          <a:xfrm>
            <a:off x="1651168" y="5829974"/>
            <a:ext cx="4173893" cy="487363"/>
          </a:xfrm>
        </p:spPr>
        <p:txBody>
          <a:bodyPr anchor="ctr" anchorCtr="0"/>
          <a:lstStyle>
            <a:lvl1pPr marL="0" indent="0">
              <a:buNone/>
              <a:defRPr/>
            </a:lvl1pPr>
          </a:lstStyle>
          <a:p>
            <a:pPr lvl="0"/>
            <a:endParaRPr lang="en-GB" dirty="0"/>
          </a:p>
        </p:txBody>
      </p:sp>
      <p:sp>
        <p:nvSpPr>
          <p:cNvPr id="41" name="Text Placeholder 65">
            <a:extLst>
              <a:ext uri="{FF2B5EF4-FFF2-40B4-BE49-F238E27FC236}">
                <a16:creationId xmlns:a16="http://schemas.microsoft.com/office/drawing/2014/main" id="{FF862A3A-26A6-260B-44B4-4873686E20DC}"/>
              </a:ext>
            </a:extLst>
          </p:cNvPr>
          <p:cNvSpPr>
            <a:spLocks noGrp="1"/>
          </p:cNvSpPr>
          <p:nvPr>
            <p:ph type="body" sz="quarter" idx="37"/>
          </p:nvPr>
        </p:nvSpPr>
        <p:spPr>
          <a:xfrm>
            <a:off x="7114249" y="4059720"/>
            <a:ext cx="4275886" cy="634178"/>
          </a:xfrm>
        </p:spPr>
        <p:txBody>
          <a:bodyPr anchor="ctr" anchorCtr="0"/>
          <a:lstStyle>
            <a:lvl1pPr marL="0" indent="0">
              <a:buNone/>
              <a:defRPr lang="en-GB" sz="18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44" name="Text Placeholder 17">
            <a:extLst>
              <a:ext uri="{FF2B5EF4-FFF2-40B4-BE49-F238E27FC236}">
                <a16:creationId xmlns:a16="http://schemas.microsoft.com/office/drawing/2014/main" id="{F3B2A09D-2FF1-817F-9376-17B064B25DFF}"/>
              </a:ext>
            </a:extLst>
          </p:cNvPr>
          <p:cNvSpPr>
            <a:spLocks noGrp="1"/>
          </p:cNvSpPr>
          <p:nvPr>
            <p:ph type="body" sz="quarter" idx="40"/>
          </p:nvPr>
        </p:nvSpPr>
        <p:spPr>
          <a:xfrm>
            <a:off x="6118839" y="4914556"/>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6" name="Straight Connector 45">
            <a:extLst>
              <a:ext uri="{FF2B5EF4-FFF2-40B4-BE49-F238E27FC236}">
                <a16:creationId xmlns:a16="http://schemas.microsoft.com/office/drawing/2014/main" id="{06AF1463-FA36-1BC8-A19D-5A2C18E6C01E}"/>
              </a:ext>
            </a:extLst>
          </p:cNvPr>
          <p:cNvCxnSpPr>
            <a:cxnSpLocks/>
          </p:cNvCxnSpPr>
          <p:nvPr userDrawn="1"/>
        </p:nvCxnSpPr>
        <p:spPr>
          <a:xfrm>
            <a:off x="587375" y="3791046"/>
            <a:ext cx="107714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 Placeholder 49">
            <a:extLst>
              <a:ext uri="{FF2B5EF4-FFF2-40B4-BE49-F238E27FC236}">
                <a16:creationId xmlns:a16="http://schemas.microsoft.com/office/drawing/2014/main" id="{7E38D3D3-20A9-B568-3146-FC8504ACF01C}"/>
              </a:ext>
            </a:extLst>
          </p:cNvPr>
          <p:cNvSpPr>
            <a:spLocks noGrp="1"/>
          </p:cNvSpPr>
          <p:nvPr>
            <p:ph type="body" sz="quarter" idx="45"/>
          </p:nvPr>
        </p:nvSpPr>
        <p:spPr>
          <a:xfrm>
            <a:off x="6349237" y="1285611"/>
            <a:ext cx="694852" cy="536811"/>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47" name="Picture Placeholder 6">
            <a:extLst>
              <a:ext uri="{FF2B5EF4-FFF2-40B4-BE49-F238E27FC236}">
                <a16:creationId xmlns:a16="http://schemas.microsoft.com/office/drawing/2014/main" id="{762D8FFB-74FB-3EED-9E36-A409D7813058}"/>
              </a:ext>
            </a:extLst>
          </p:cNvPr>
          <p:cNvSpPr>
            <a:spLocks noGrp="1"/>
          </p:cNvSpPr>
          <p:nvPr>
            <p:ph type="pic" sz="quarter" idx="46" hasCustomPrompt="1"/>
          </p:nvPr>
        </p:nvSpPr>
        <p:spPr>
          <a:xfrm>
            <a:off x="6511308" y="1400154"/>
            <a:ext cx="309067" cy="307724"/>
          </a:xfrm>
        </p:spPr>
        <p:txBody>
          <a:bodyPr wrap="none"/>
          <a:lstStyle>
            <a:lvl1pPr marL="0" indent="0" algn="ctr">
              <a:buNone/>
              <a:defRPr sz="1200">
                <a:solidFill>
                  <a:schemeClr val="bg1"/>
                </a:solidFill>
              </a:defRPr>
            </a:lvl1pPr>
          </a:lstStyle>
          <a:p>
            <a:r>
              <a:rPr lang="en-GB" dirty="0"/>
              <a:t>icon</a:t>
            </a:r>
          </a:p>
        </p:txBody>
      </p:sp>
      <p:sp>
        <p:nvSpPr>
          <p:cNvPr id="50" name="Text Placeholder 49">
            <a:extLst>
              <a:ext uri="{FF2B5EF4-FFF2-40B4-BE49-F238E27FC236}">
                <a16:creationId xmlns:a16="http://schemas.microsoft.com/office/drawing/2014/main" id="{15416701-66B8-7615-139D-F37AB916C4D7}"/>
              </a:ext>
            </a:extLst>
          </p:cNvPr>
          <p:cNvSpPr>
            <a:spLocks noGrp="1"/>
          </p:cNvSpPr>
          <p:nvPr>
            <p:ph type="body" sz="quarter" idx="47"/>
          </p:nvPr>
        </p:nvSpPr>
        <p:spPr>
          <a:xfrm>
            <a:off x="6349237" y="4110924"/>
            <a:ext cx="694852" cy="536811"/>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51" name="Picture Placeholder 6">
            <a:extLst>
              <a:ext uri="{FF2B5EF4-FFF2-40B4-BE49-F238E27FC236}">
                <a16:creationId xmlns:a16="http://schemas.microsoft.com/office/drawing/2014/main" id="{156165CC-D00B-39B9-FA42-283596D24096}"/>
              </a:ext>
            </a:extLst>
          </p:cNvPr>
          <p:cNvSpPr>
            <a:spLocks noGrp="1"/>
          </p:cNvSpPr>
          <p:nvPr>
            <p:ph type="pic" sz="quarter" idx="48" hasCustomPrompt="1"/>
          </p:nvPr>
        </p:nvSpPr>
        <p:spPr>
          <a:xfrm>
            <a:off x="6511308" y="4225467"/>
            <a:ext cx="309067" cy="307724"/>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245587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3BA9-ED37-A1B1-412B-35A14DC466AC}"/>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B931F61-6F1E-35DE-A58C-7210709CDADD}"/>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CE07C3A5-AE37-0673-6C9B-74DA4384B32B}"/>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Tree>
    <p:extLst>
      <p:ext uri="{BB962C8B-B14F-4D97-AF65-F5344CB8AC3E}">
        <p14:creationId xmlns:p14="http://schemas.microsoft.com/office/powerpoint/2010/main" val="521806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96CB-6B96-C93F-235D-D616E9F66248}"/>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23A50783-79B9-C4F3-136A-BABB58FA36D7}"/>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1CD57E3A-E633-F7C4-5DFE-4291D0D61FB0}"/>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5" name="Text Placeholder 49">
            <a:extLst>
              <a:ext uri="{FF2B5EF4-FFF2-40B4-BE49-F238E27FC236}">
                <a16:creationId xmlns:a16="http://schemas.microsoft.com/office/drawing/2014/main" id="{BB7D9C3A-B967-E91B-CDFE-8948126694FE}"/>
              </a:ext>
            </a:extLst>
          </p:cNvPr>
          <p:cNvSpPr>
            <a:spLocks noGrp="1"/>
          </p:cNvSpPr>
          <p:nvPr>
            <p:ph type="body" sz="quarter" idx="15" hasCustomPrompt="1"/>
          </p:nvPr>
        </p:nvSpPr>
        <p:spPr>
          <a:xfrm>
            <a:off x="4619157" y="2482105"/>
            <a:ext cx="1241696" cy="9592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tIns="108000" rIns="144000" bIns="0" anchor="ctr" anchorCtr="0">
            <a:noAutofit/>
          </a:bodyPr>
          <a:lstStyle>
            <a:lvl1pPr marL="0" indent="0" algn="ctr">
              <a:buNone/>
              <a:defRPr lang="en-GB" sz="4800" b="1" i="0" kern="1200" dirty="0">
                <a:solidFill>
                  <a:schemeClr val="bg1"/>
                </a:solidFill>
                <a:latin typeface="Roboto Black" panose="02000000000000000000" pitchFamily="2" charset="0"/>
                <a:ea typeface="Roboto Black" panose="02000000000000000000" pitchFamily="2" charset="0"/>
                <a:cs typeface="+mn-cs"/>
              </a:defRPr>
            </a:lvl1pPr>
          </a:lstStyle>
          <a:p>
            <a:pPr lvl="0"/>
            <a:r>
              <a:rPr lang="en-GB" dirty="0"/>
              <a:t>S</a:t>
            </a:r>
          </a:p>
        </p:txBody>
      </p:sp>
      <p:sp>
        <p:nvSpPr>
          <p:cNvPr id="6" name="Text Placeholder 49">
            <a:extLst>
              <a:ext uri="{FF2B5EF4-FFF2-40B4-BE49-F238E27FC236}">
                <a16:creationId xmlns:a16="http://schemas.microsoft.com/office/drawing/2014/main" id="{B006BB24-EF20-7181-DF2B-12C8197D66E0}"/>
              </a:ext>
            </a:extLst>
          </p:cNvPr>
          <p:cNvSpPr>
            <a:spLocks noGrp="1"/>
          </p:cNvSpPr>
          <p:nvPr>
            <p:ph type="body" sz="quarter" idx="16" hasCustomPrompt="1"/>
          </p:nvPr>
        </p:nvSpPr>
        <p:spPr>
          <a:xfrm>
            <a:off x="6287052" y="2482105"/>
            <a:ext cx="1241696" cy="9592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tIns="108000" rIns="144000" bIns="0" anchor="ctr" anchorCtr="0">
            <a:noAutofit/>
          </a:bodyPr>
          <a:lstStyle>
            <a:lvl1pPr marL="0" indent="0" algn="ctr">
              <a:buNone/>
              <a:defRPr lang="en-GB" sz="4800" b="1" i="0" kern="1200" dirty="0">
                <a:solidFill>
                  <a:schemeClr val="bg1"/>
                </a:solidFill>
                <a:latin typeface="Roboto Black" panose="02000000000000000000" pitchFamily="2" charset="0"/>
                <a:ea typeface="Roboto Black" panose="02000000000000000000" pitchFamily="2" charset="0"/>
                <a:cs typeface="+mn-cs"/>
              </a:defRPr>
            </a:lvl1pPr>
          </a:lstStyle>
          <a:p>
            <a:pPr lvl="0"/>
            <a:r>
              <a:rPr lang="en-GB" dirty="0"/>
              <a:t>W</a:t>
            </a:r>
          </a:p>
        </p:txBody>
      </p:sp>
      <p:sp>
        <p:nvSpPr>
          <p:cNvPr id="7" name="Text Placeholder 49">
            <a:extLst>
              <a:ext uri="{FF2B5EF4-FFF2-40B4-BE49-F238E27FC236}">
                <a16:creationId xmlns:a16="http://schemas.microsoft.com/office/drawing/2014/main" id="{532C5F4B-E7EC-2C24-0962-C62B0CF168A5}"/>
              </a:ext>
            </a:extLst>
          </p:cNvPr>
          <p:cNvSpPr>
            <a:spLocks noGrp="1"/>
          </p:cNvSpPr>
          <p:nvPr>
            <p:ph type="body" sz="quarter" idx="17" hasCustomPrompt="1"/>
          </p:nvPr>
        </p:nvSpPr>
        <p:spPr>
          <a:xfrm>
            <a:off x="4619157" y="3835400"/>
            <a:ext cx="1241696" cy="9592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tIns="108000" rIns="144000" bIns="0" anchor="ctr" anchorCtr="0">
            <a:noAutofit/>
          </a:bodyPr>
          <a:lstStyle>
            <a:lvl1pPr marL="0" indent="0" algn="ctr">
              <a:buNone/>
              <a:defRPr lang="en-GB" sz="4800" b="1" i="0" kern="1200" dirty="0">
                <a:solidFill>
                  <a:schemeClr val="bg1"/>
                </a:solidFill>
                <a:latin typeface="Roboto Black" panose="02000000000000000000" pitchFamily="2" charset="0"/>
                <a:ea typeface="Roboto Black" panose="02000000000000000000" pitchFamily="2" charset="0"/>
                <a:cs typeface="+mn-cs"/>
              </a:defRPr>
            </a:lvl1pPr>
          </a:lstStyle>
          <a:p>
            <a:pPr lvl="0"/>
            <a:r>
              <a:rPr lang="en-GB" dirty="0"/>
              <a:t>O</a:t>
            </a:r>
          </a:p>
        </p:txBody>
      </p:sp>
      <p:sp>
        <p:nvSpPr>
          <p:cNvPr id="8" name="Text Placeholder 49">
            <a:extLst>
              <a:ext uri="{FF2B5EF4-FFF2-40B4-BE49-F238E27FC236}">
                <a16:creationId xmlns:a16="http://schemas.microsoft.com/office/drawing/2014/main" id="{B23D60D4-AD4B-2B92-6D35-C83B20898794}"/>
              </a:ext>
            </a:extLst>
          </p:cNvPr>
          <p:cNvSpPr>
            <a:spLocks noGrp="1"/>
          </p:cNvSpPr>
          <p:nvPr>
            <p:ph type="body" sz="quarter" idx="18" hasCustomPrompt="1"/>
          </p:nvPr>
        </p:nvSpPr>
        <p:spPr>
          <a:xfrm>
            <a:off x="6287052" y="3835400"/>
            <a:ext cx="1241696" cy="959278"/>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tIns="108000" rIns="144000" bIns="0" anchor="ctr" anchorCtr="0">
            <a:noAutofit/>
          </a:bodyPr>
          <a:lstStyle>
            <a:lvl1pPr marL="0" indent="0" algn="ctr">
              <a:buNone/>
              <a:defRPr lang="en-GB" sz="4800" b="1" i="0" kern="1200" dirty="0">
                <a:solidFill>
                  <a:schemeClr val="bg1"/>
                </a:solidFill>
                <a:latin typeface="Roboto Black" panose="02000000000000000000" pitchFamily="2" charset="0"/>
                <a:ea typeface="Roboto Black" panose="02000000000000000000" pitchFamily="2" charset="0"/>
                <a:cs typeface="+mn-cs"/>
              </a:defRPr>
            </a:lvl1pPr>
          </a:lstStyle>
          <a:p>
            <a:pPr lvl="0"/>
            <a:r>
              <a:rPr lang="en-GB" dirty="0"/>
              <a:t>T</a:t>
            </a:r>
          </a:p>
        </p:txBody>
      </p:sp>
      <p:cxnSp>
        <p:nvCxnSpPr>
          <p:cNvPr id="9" name="Straight Connector 8">
            <a:extLst>
              <a:ext uri="{FF2B5EF4-FFF2-40B4-BE49-F238E27FC236}">
                <a16:creationId xmlns:a16="http://schemas.microsoft.com/office/drawing/2014/main" id="{8D7827D8-EF5E-A2FE-9899-66F3BCB48537}"/>
              </a:ext>
            </a:extLst>
          </p:cNvPr>
          <p:cNvCxnSpPr>
            <a:cxnSpLocks/>
          </p:cNvCxnSpPr>
          <p:nvPr userDrawn="1"/>
        </p:nvCxnSpPr>
        <p:spPr>
          <a:xfrm>
            <a:off x="587375" y="3629465"/>
            <a:ext cx="1099501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26D249-2215-801A-1DFC-FDCA1EA1569E}"/>
              </a:ext>
            </a:extLst>
          </p:cNvPr>
          <p:cNvCxnSpPr>
            <a:cxnSpLocks/>
          </p:cNvCxnSpPr>
          <p:nvPr userDrawn="1"/>
        </p:nvCxnSpPr>
        <p:spPr>
          <a:xfrm>
            <a:off x="6073952" y="1136995"/>
            <a:ext cx="0" cy="51990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7">
            <a:extLst>
              <a:ext uri="{FF2B5EF4-FFF2-40B4-BE49-F238E27FC236}">
                <a16:creationId xmlns:a16="http://schemas.microsoft.com/office/drawing/2014/main" id="{E99C977D-EA08-E426-879F-C6D5FFDCBCFB}"/>
              </a:ext>
            </a:extLst>
          </p:cNvPr>
          <p:cNvSpPr>
            <a:spLocks noGrp="1"/>
          </p:cNvSpPr>
          <p:nvPr>
            <p:ph type="body" sz="quarter" idx="26"/>
          </p:nvPr>
        </p:nvSpPr>
        <p:spPr>
          <a:xfrm>
            <a:off x="486350" y="1136995"/>
            <a:ext cx="3539416"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17">
            <a:extLst>
              <a:ext uri="{FF2B5EF4-FFF2-40B4-BE49-F238E27FC236}">
                <a16:creationId xmlns:a16="http://schemas.microsoft.com/office/drawing/2014/main" id="{ED014BFA-A016-2461-4DC8-2018B154565C}"/>
              </a:ext>
            </a:extLst>
          </p:cNvPr>
          <p:cNvSpPr>
            <a:spLocks noGrp="1"/>
          </p:cNvSpPr>
          <p:nvPr>
            <p:ph type="body" sz="quarter" idx="27"/>
          </p:nvPr>
        </p:nvSpPr>
        <p:spPr>
          <a:xfrm>
            <a:off x="8004198" y="1136995"/>
            <a:ext cx="3756316"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17">
            <a:extLst>
              <a:ext uri="{FF2B5EF4-FFF2-40B4-BE49-F238E27FC236}">
                <a16:creationId xmlns:a16="http://schemas.microsoft.com/office/drawing/2014/main" id="{15D4C0A8-4F89-46BE-00B7-8D4EF322644D}"/>
              </a:ext>
            </a:extLst>
          </p:cNvPr>
          <p:cNvSpPr>
            <a:spLocks noGrp="1"/>
          </p:cNvSpPr>
          <p:nvPr>
            <p:ph type="body" sz="quarter" idx="28"/>
          </p:nvPr>
        </p:nvSpPr>
        <p:spPr>
          <a:xfrm>
            <a:off x="486350" y="3860813"/>
            <a:ext cx="3539416"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7">
            <a:extLst>
              <a:ext uri="{FF2B5EF4-FFF2-40B4-BE49-F238E27FC236}">
                <a16:creationId xmlns:a16="http://schemas.microsoft.com/office/drawing/2014/main" id="{9F7AAF8F-1671-826A-823A-ED993B095DBD}"/>
              </a:ext>
            </a:extLst>
          </p:cNvPr>
          <p:cNvSpPr>
            <a:spLocks noGrp="1"/>
          </p:cNvSpPr>
          <p:nvPr>
            <p:ph type="body" sz="quarter" idx="29"/>
          </p:nvPr>
        </p:nvSpPr>
        <p:spPr>
          <a:xfrm>
            <a:off x="8004198" y="3860813"/>
            <a:ext cx="3756316" cy="1209862"/>
          </a:xfrm>
          <a:ln>
            <a:noFill/>
          </a:ln>
        </p:spPr>
        <p:txBody>
          <a:bodyPr tIns="4680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02609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BA00-14AE-9EAC-2E48-7F6E5A3B56BB}"/>
              </a:ext>
            </a:extLst>
          </p:cNvPr>
          <p:cNvSpPr>
            <a:spLocks noGrp="1"/>
          </p:cNvSpPr>
          <p:nvPr>
            <p:ph type="title" hasCustomPrompt="1"/>
          </p:nvPr>
        </p:nvSpPr>
        <p:spPr>
          <a:xfrm>
            <a:off x="486351" y="3429000"/>
            <a:ext cx="3664736" cy="535531"/>
          </a:xfrm>
        </p:spPr>
        <p:txBody>
          <a:bodyPr/>
          <a:lstStyle/>
          <a:p>
            <a:r>
              <a:rPr lang="en-US" dirty="0"/>
              <a:t>THANK YOU</a:t>
            </a:r>
            <a:endParaRPr lang="en-GB" dirty="0"/>
          </a:p>
        </p:txBody>
      </p:sp>
      <p:pic>
        <p:nvPicPr>
          <p:cNvPr id="5" name="Picture 4">
            <a:extLst>
              <a:ext uri="{FF2B5EF4-FFF2-40B4-BE49-F238E27FC236}">
                <a16:creationId xmlns:a16="http://schemas.microsoft.com/office/drawing/2014/main" id="{C93AEF4A-3785-8DFA-0E88-98DC26B9CB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75460" y="0"/>
            <a:ext cx="8316540" cy="6858000"/>
          </a:xfrm>
          <a:custGeom>
            <a:avLst/>
            <a:gdLst>
              <a:gd name="connsiteX0" fmla="*/ 624932 w 6274278"/>
              <a:gd name="connsiteY0" fmla="*/ 0 h 5173906"/>
              <a:gd name="connsiteX1" fmla="*/ 6274278 w 6274278"/>
              <a:gd name="connsiteY1" fmla="*/ 0 h 5173906"/>
              <a:gd name="connsiteX2" fmla="*/ 6274278 w 6274278"/>
              <a:gd name="connsiteY2" fmla="*/ 5173906 h 5173906"/>
              <a:gd name="connsiteX3" fmla="*/ 1962022 w 6274278"/>
              <a:gd name="connsiteY3" fmla="*/ 5173906 h 5173906"/>
              <a:gd name="connsiteX4" fmla="*/ 0 w 6274278"/>
              <a:gd name="connsiteY4" fmla="*/ 1249864 h 517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4278" h="5173906">
                <a:moveTo>
                  <a:pt x="624932" y="0"/>
                </a:moveTo>
                <a:lnTo>
                  <a:pt x="6274278" y="0"/>
                </a:lnTo>
                <a:lnTo>
                  <a:pt x="6274278" y="5173906"/>
                </a:lnTo>
                <a:lnTo>
                  <a:pt x="1962022" y="5173906"/>
                </a:lnTo>
                <a:lnTo>
                  <a:pt x="0" y="1249864"/>
                </a:lnTo>
                <a:close/>
              </a:path>
            </a:pathLst>
          </a:custGeom>
        </p:spPr>
      </p:pic>
      <p:sp>
        <p:nvSpPr>
          <p:cNvPr id="13" name="Picture Placeholder 12">
            <a:extLst>
              <a:ext uri="{FF2B5EF4-FFF2-40B4-BE49-F238E27FC236}">
                <a16:creationId xmlns:a16="http://schemas.microsoft.com/office/drawing/2014/main" id="{42C104AC-20C5-69F6-9E24-D8F66591C8F1}"/>
              </a:ext>
            </a:extLst>
          </p:cNvPr>
          <p:cNvSpPr>
            <a:spLocks noGrp="1"/>
          </p:cNvSpPr>
          <p:nvPr>
            <p:ph type="pic" sz="quarter" idx="22"/>
          </p:nvPr>
        </p:nvSpPr>
        <p:spPr>
          <a:xfrm>
            <a:off x="4428918" y="0"/>
            <a:ext cx="7796193" cy="6857999"/>
          </a:xfrm>
          <a:custGeom>
            <a:avLst/>
            <a:gdLst>
              <a:gd name="connsiteX0" fmla="*/ 828347 w 7796193"/>
              <a:gd name="connsiteY0" fmla="*/ 0 h 6857999"/>
              <a:gd name="connsiteX1" fmla="*/ 4661071 w 7796193"/>
              <a:gd name="connsiteY1" fmla="*/ 0 h 6857999"/>
              <a:gd name="connsiteX2" fmla="*/ 7796193 w 7796193"/>
              <a:gd name="connsiteY2" fmla="*/ 0 h 6857999"/>
              <a:gd name="connsiteX3" fmla="*/ 7796193 w 7796193"/>
              <a:gd name="connsiteY3" fmla="*/ 6857999 h 6857999"/>
              <a:gd name="connsiteX4" fmla="*/ 4661071 w 7796193"/>
              <a:gd name="connsiteY4" fmla="*/ 6857999 h 6857999"/>
              <a:gd name="connsiteX5" fmla="*/ 2600656 w 7796193"/>
              <a:gd name="connsiteY5" fmla="*/ 6857999 h 6857999"/>
              <a:gd name="connsiteX6" fmla="*/ 0 w 7796193"/>
              <a:gd name="connsiteY6" fmla="*/ 16566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6193" h="6857999">
                <a:moveTo>
                  <a:pt x="828347" y="0"/>
                </a:moveTo>
                <a:lnTo>
                  <a:pt x="4661071" y="0"/>
                </a:lnTo>
                <a:lnTo>
                  <a:pt x="7796193" y="0"/>
                </a:lnTo>
                <a:lnTo>
                  <a:pt x="7796193" y="6857999"/>
                </a:lnTo>
                <a:lnTo>
                  <a:pt x="4661071" y="6857999"/>
                </a:lnTo>
                <a:lnTo>
                  <a:pt x="2600656" y="6857999"/>
                </a:lnTo>
                <a:lnTo>
                  <a:pt x="0" y="1656691"/>
                </a:lnTo>
                <a:close/>
              </a:path>
            </a:pathLst>
          </a:custGeom>
          <a:solidFill>
            <a:schemeClr val="bg1">
              <a:lumMod val="95000"/>
            </a:schemeClr>
          </a:solidFill>
        </p:spPr>
        <p:txBody>
          <a:bodyPr wrap="square" anchor="ctr" anchorCtr="0">
            <a:noAutofit/>
          </a:bodyPr>
          <a:lstStyle>
            <a:lvl1pPr algn="ctr">
              <a:defRPr/>
            </a:lvl1pPr>
          </a:lstStyle>
          <a:p>
            <a:endParaRPr lang="en-GB"/>
          </a:p>
        </p:txBody>
      </p:sp>
      <p:pic>
        <p:nvPicPr>
          <p:cNvPr id="11" name="Picture 10">
            <a:extLst>
              <a:ext uri="{FF2B5EF4-FFF2-40B4-BE49-F238E27FC236}">
                <a16:creationId xmlns:a16="http://schemas.microsoft.com/office/drawing/2014/main" id="{B387CB3D-34F0-679B-6EE4-BB0F2992A64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3679" y="2357370"/>
            <a:ext cx="1516227" cy="1071629"/>
          </a:xfrm>
          <a:prstGeom prst="rect">
            <a:avLst/>
          </a:prstGeom>
        </p:spPr>
      </p:pic>
      <p:sp>
        <p:nvSpPr>
          <p:cNvPr id="15" name="Text Placeholder 14">
            <a:extLst>
              <a:ext uri="{FF2B5EF4-FFF2-40B4-BE49-F238E27FC236}">
                <a16:creationId xmlns:a16="http://schemas.microsoft.com/office/drawing/2014/main" id="{E2156E1C-9D6F-8D0B-9143-253880F31DB3}"/>
              </a:ext>
            </a:extLst>
          </p:cNvPr>
          <p:cNvSpPr>
            <a:spLocks noGrp="1"/>
          </p:cNvSpPr>
          <p:nvPr>
            <p:ph type="body" sz="quarter" idx="23" hasCustomPrompt="1"/>
          </p:nvPr>
        </p:nvSpPr>
        <p:spPr>
          <a:xfrm>
            <a:off x="486352" y="4222496"/>
            <a:ext cx="4470656" cy="914400"/>
          </a:xfrm>
        </p:spPr>
        <p:txBody>
          <a:bodyPr/>
          <a:lstStyle>
            <a:lvl1pPr marL="285750" indent="-285750">
              <a:lnSpc>
                <a:spcPct val="150000"/>
              </a:lnSpc>
              <a:buFont typeface="Wingdings" pitchFamily="2" charset="2"/>
              <a:buChar char="§"/>
              <a:defRPr/>
            </a:lvl1pPr>
          </a:lstStyle>
          <a:p>
            <a:pPr lvl="0"/>
            <a:r>
              <a:rPr lang="en-GB" dirty="0"/>
              <a:t>PHONE:</a:t>
            </a:r>
          </a:p>
          <a:p>
            <a:pPr lvl="0"/>
            <a:r>
              <a:rPr lang="en-GB" dirty="0"/>
              <a:t>ADDRESS:</a:t>
            </a:r>
          </a:p>
          <a:p>
            <a:pPr lvl="0"/>
            <a:r>
              <a:rPr lang="en-GB" dirty="0"/>
              <a:t>EMAIL:</a:t>
            </a:r>
          </a:p>
          <a:p>
            <a:pPr lvl="0"/>
            <a:r>
              <a:rPr lang="en-GB" dirty="0"/>
              <a:t>WEBSITE</a:t>
            </a:r>
          </a:p>
        </p:txBody>
      </p:sp>
    </p:spTree>
    <p:extLst>
      <p:ext uri="{BB962C8B-B14F-4D97-AF65-F5344CB8AC3E}">
        <p14:creationId xmlns:p14="http://schemas.microsoft.com/office/powerpoint/2010/main" val="424997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5" name="Picture Placeholder 44">
            <a:extLst>
              <a:ext uri="{FF2B5EF4-FFF2-40B4-BE49-F238E27FC236}">
                <a16:creationId xmlns:a16="http://schemas.microsoft.com/office/drawing/2014/main" id="{D011910D-FC6E-D31E-FCDC-2685F2A265DC}"/>
              </a:ext>
            </a:extLst>
          </p:cNvPr>
          <p:cNvSpPr>
            <a:spLocks noGrp="1"/>
          </p:cNvSpPr>
          <p:nvPr>
            <p:ph type="pic" sz="quarter" idx="14"/>
          </p:nvPr>
        </p:nvSpPr>
        <p:spPr>
          <a:xfrm>
            <a:off x="0" y="0"/>
            <a:ext cx="3708400" cy="6858000"/>
          </a:xfrm>
          <a:solidFill>
            <a:schemeClr val="bg1">
              <a:lumMod val="95000"/>
            </a:schemeClr>
          </a:solidFill>
        </p:spPr>
        <p:txBody>
          <a:bodyPr/>
          <a:lstStyle/>
          <a:p>
            <a:endParaRPr lang="en-GB"/>
          </a:p>
        </p:txBody>
      </p:sp>
      <p:sp>
        <p:nvSpPr>
          <p:cNvPr id="6" name="TextBox 5">
            <a:extLst>
              <a:ext uri="{FF2B5EF4-FFF2-40B4-BE49-F238E27FC236}">
                <a16:creationId xmlns:a16="http://schemas.microsoft.com/office/drawing/2014/main" id="{BA30361D-2B5B-66B6-6D6B-C36579CA085B}"/>
              </a:ext>
            </a:extLst>
          </p:cNvPr>
          <p:cNvSpPr txBox="1"/>
          <p:nvPr userDrawn="1"/>
        </p:nvSpPr>
        <p:spPr>
          <a:xfrm>
            <a:off x="8059598" y="1489742"/>
            <a:ext cx="3473636" cy="830997"/>
          </a:xfrm>
          <a:prstGeom prst="rect">
            <a:avLst/>
          </a:prstGeom>
          <a:noFill/>
        </p:spPr>
        <p:txBody>
          <a:bodyPr wrap="square" rtlCol="0">
            <a:spAutoFit/>
          </a:bodyPr>
          <a:lstStyle>
            <a:defPPr>
              <a:defRPr lang="en-US"/>
            </a:defPPr>
            <a:lvl1pPr>
              <a:defRPr sz="3200" b="1">
                <a:solidFill>
                  <a:schemeClr val="tx1">
                    <a:lumMod val="75000"/>
                    <a:lumOff val="25000"/>
                  </a:schemeClr>
                </a:solidFill>
                <a:latin typeface="Eurostile" panose="020B0504020202050204" pitchFamily="34" charset="77"/>
                <a:cs typeface="Heebo Light" pitchFamily="2" charset="-79"/>
              </a:defRPr>
            </a:lvl1pPr>
          </a:lstStyle>
          <a:p>
            <a:pPr algn="r"/>
            <a:r>
              <a:rPr lang="da-DK" sz="4800" b="0" i="0" dirty="0">
                <a:latin typeface="Roboto Black" panose="02000000000000000000" pitchFamily="2" charset="0"/>
                <a:ea typeface="Roboto Black" panose="02000000000000000000" pitchFamily="2" charset="0"/>
              </a:rPr>
              <a:t>AGENDA</a:t>
            </a:r>
          </a:p>
        </p:txBody>
      </p:sp>
      <p:cxnSp>
        <p:nvCxnSpPr>
          <p:cNvPr id="8" name="Straight Connector 7">
            <a:extLst>
              <a:ext uri="{FF2B5EF4-FFF2-40B4-BE49-F238E27FC236}">
                <a16:creationId xmlns:a16="http://schemas.microsoft.com/office/drawing/2014/main" id="{10B8FB5A-6217-B37C-2C9E-618FD61C6BF5}"/>
              </a:ext>
            </a:extLst>
          </p:cNvPr>
          <p:cNvCxnSpPr>
            <a:cxnSpLocks/>
          </p:cNvCxnSpPr>
          <p:nvPr userDrawn="1"/>
        </p:nvCxnSpPr>
        <p:spPr>
          <a:xfrm>
            <a:off x="3820438" y="2551471"/>
            <a:ext cx="79610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42">
            <a:extLst>
              <a:ext uri="{FF2B5EF4-FFF2-40B4-BE49-F238E27FC236}">
                <a16:creationId xmlns:a16="http://schemas.microsoft.com/office/drawing/2014/main" id="{1A553A25-CB51-F589-75ED-8B96432DA6F0}"/>
              </a:ext>
            </a:extLst>
          </p:cNvPr>
          <p:cNvSpPr>
            <a:spLocks noGrp="1"/>
          </p:cNvSpPr>
          <p:nvPr>
            <p:ph type="body" sz="quarter" idx="13" hasCustomPrompt="1"/>
          </p:nvPr>
        </p:nvSpPr>
        <p:spPr>
          <a:xfrm>
            <a:off x="273396" y="122478"/>
            <a:ext cx="1134387" cy="801755"/>
          </a:xfrm>
          <a:blipFill dpi="0" rotWithShape="1">
            <a:blip r:embed="rId2" cstate="hqprint">
              <a:extLst>
                <a:ext uri="{28A0092B-C50C-407E-A947-70E740481C1C}">
                  <a14:useLocalDpi xmlns:a14="http://schemas.microsoft.com/office/drawing/2010/main" val="0"/>
                </a:ext>
              </a:extLst>
            </a:blip>
            <a:srcRect/>
            <a:stretch>
              <a:fillRect/>
            </a:stretch>
          </a:blipFill>
        </p:spPr>
        <p:txBody>
          <a:bodyPr/>
          <a:lstStyle>
            <a:lvl1pPr>
              <a:defRPr>
                <a:noFill/>
              </a:defRPr>
            </a:lvl1pPr>
          </a:lstStyle>
          <a:p>
            <a:pPr lvl="0"/>
            <a:r>
              <a:rPr lang="en-GB" dirty="0"/>
              <a:t>.</a:t>
            </a:r>
          </a:p>
        </p:txBody>
      </p:sp>
      <p:sp>
        <p:nvSpPr>
          <p:cNvPr id="59" name="Text Placeholder 49">
            <a:extLst>
              <a:ext uri="{FF2B5EF4-FFF2-40B4-BE49-F238E27FC236}">
                <a16:creationId xmlns:a16="http://schemas.microsoft.com/office/drawing/2014/main" id="{5EC251ED-CC6F-B809-DE76-65E3368ABD3A}"/>
              </a:ext>
            </a:extLst>
          </p:cNvPr>
          <p:cNvSpPr>
            <a:spLocks noGrp="1"/>
          </p:cNvSpPr>
          <p:nvPr>
            <p:ph type="body" sz="quarter" idx="15" hasCustomPrompt="1"/>
          </p:nvPr>
        </p:nvSpPr>
        <p:spPr>
          <a:xfrm>
            <a:off x="4459140" y="3248847"/>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60" name="Text Placeholder 49">
            <a:extLst>
              <a:ext uri="{FF2B5EF4-FFF2-40B4-BE49-F238E27FC236}">
                <a16:creationId xmlns:a16="http://schemas.microsoft.com/office/drawing/2014/main" id="{A997F092-A288-4140-5390-03CD2257F5C1}"/>
              </a:ext>
            </a:extLst>
          </p:cNvPr>
          <p:cNvSpPr>
            <a:spLocks noGrp="1"/>
          </p:cNvSpPr>
          <p:nvPr>
            <p:ph type="body" sz="quarter" idx="16" hasCustomPrompt="1"/>
          </p:nvPr>
        </p:nvSpPr>
        <p:spPr>
          <a:xfrm>
            <a:off x="4459140" y="4252666"/>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61" name="Text Placeholder 49">
            <a:extLst>
              <a:ext uri="{FF2B5EF4-FFF2-40B4-BE49-F238E27FC236}">
                <a16:creationId xmlns:a16="http://schemas.microsoft.com/office/drawing/2014/main" id="{B9B0F256-801C-8D73-D093-7E62865014DB}"/>
              </a:ext>
            </a:extLst>
          </p:cNvPr>
          <p:cNvSpPr>
            <a:spLocks noGrp="1"/>
          </p:cNvSpPr>
          <p:nvPr>
            <p:ph type="body" sz="quarter" idx="17" hasCustomPrompt="1"/>
          </p:nvPr>
        </p:nvSpPr>
        <p:spPr>
          <a:xfrm>
            <a:off x="4459140" y="5256242"/>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62" name="Text Placeholder 49">
            <a:extLst>
              <a:ext uri="{FF2B5EF4-FFF2-40B4-BE49-F238E27FC236}">
                <a16:creationId xmlns:a16="http://schemas.microsoft.com/office/drawing/2014/main" id="{69AA90E4-C11B-2E96-DE6B-60E4B02EFD9F}"/>
              </a:ext>
            </a:extLst>
          </p:cNvPr>
          <p:cNvSpPr>
            <a:spLocks noGrp="1"/>
          </p:cNvSpPr>
          <p:nvPr>
            <p:ph type="body" sz="quarter" idx="18" hasCustomPrompt="1"/>
          </p:nvPr>
        </p:nvSpPr>
        <p:spPr>
          <a:xfrm>
            <a:off x="7794652" y="3248847"/>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63" name="Text Placeholder 49">
            <a:extLst>
              <a:ext uri="{FF2B5EF4-FFF2-40B4-BE49-F238E27FC236}">
                <a16:creationId xmlns:a16="http://schemas.microsoft.com/office/drawing/2014/main" id="{CA732C4F-2840-0CCF-078A-663CB3CB424E}"/>
              </a:ext>
            </a:extLst>
          </p:cNvPr>
          <p:cNvSpPr>
            <a:spLocks noGrp="1"/>
          </p:cNvSpPr>
          <p:nvPr>
            <p:ph type="body" sz="quarter" idx="19" hasCustomPrompt="1"/>
          </p:nvPr>
        </p:nvSpPr>
        <p:spPr>
          <a:xfrm>
            <a:off x="7794652" y="4252666"/>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64" name="Text Placeholder 49">
            <a:extLst>
              <a:ext uri="{FF2B5EF4-FFF2-40B4-BE49-F238E27FC236}">
                <a16:creationId xmlns:a16="http://schemas.microsoft.com/office/drawing/2014/main" id="{0ABA348B-A26E-566B-376C-5BF06B4FEA94}"/>
              </a:ext>
            </a:extLst>
          </p:cNvPr>
          <p:cNvSpPr>
            <a:spLocks noGrp="1"/>
          </p:cNvSpPr>
          <p:nvPr>
            <p:ph type="body" sz="quarter" idx="20" hasCustomPrompt="1"/>
          </p:nvPr>
        </p:nvSpPr>
        <p:spPr>
          <a:xfrm>
            <a:off x="7794652" y="5256242"/>
            <a:ext cx="820885" cy="634178"/>
          </a:xfrm>
          <a:blipFill dpi="0" rotWithShape="1">
            <a:blip r:embed="rId3"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solidFill>
                  <a:schemeClr val="bg1"/>
                </a:solidFill>
                <a:latin typeface="Eurostile" panose="020B0504020202050204" pitchFamily="34" charset="77"/>
                <a:ea typeface="+mn-ea"/>
                <a:cs typeface="+mn-cs"/>
              </a:defRPr>
            </a:lvl1pPr>
          </a:lstStyle>
          <a:p>
            <a:pPr lvl="0"/>
            <a:r>
              <a:rPr lang="en-GB" dirty="0"/>
              <a:t>01</a:t>
            </a:r>
          </a:p>
        </p:txBody>
      </p:sp>
      <p:sp>
        <p:nvSpPr>
          <p:cNvPr id="72" name="Text Placeholder 65">
            <a:extLst>
              <a:ext uri="{FF2B5EF4-FFF2-40B4-BE49-F238E27FC236}">
                <a16:creationId xmlns:a16="http://schemas.microsoft.com/office/drawing/2014/main" id="{1919E1CF-BF30-B436-0F84-14115BC08A74}"/>
              </a:ext>
            </a:extLst>
          </p:cNvPr>
          <p:cNvSpPr>
            <a:spLocks noGrp="1"/>
          </p:cNvSpPr>
          <p:nvPr>
            <p:ph type="body" sz="quarter" idx="21"/>
          </p:nvPr>
        </p:nvSpPr>
        <p:spPr>
          <a:xfrm>
            <a:off x="5365264" y="3248847"/>
            <a:ext cx="2073922" cy="634178"/>
          </a:xfrm>
        </p:spPr>
        <p:txBody>
          <a:bodyPr anchor="ctr" anchorCtr="0">
            <a:noAutofit/>
          </a:bodyPr>
          <a:lstStyle>
            <a:lvl1pPr marL="0" indent="0">
              <a:buNone/>
              <a:defRPr/>
            </a:lvl1pPr>
          </a:lstStyle>
          <a:p>
            <a:pPr lvl="0"/>
            <a:endParaRPr lang="en-GB" dirty="0"/>
          </a:p>
        </p:txBody>
      </p:sp>
      <p:sp>
        <p:nvSpPr>
          <p:cNvPr id="73" name="Text Placeholder 65">
            <a:extLst>
              <a:ext uri="{FF2B5EF4-FFF2-40B4-BE49-F238E27FC236}">
                <a16:creationId xmlns:a16="http://schemas.microsoft.com/office/drawing/2014/main" id="{A1069AE6-11F0-CA83-8156-7658E59E4E17}"/>
              </a:ext>
            </a:extLst>
          </p:cNvPr>
          <p:cNvSpPr>
            <a:spLocks noGrp="1"/>
          </p:cNvSpPr>
          <p:nvPr>
            <p:ph type="body" sz="quarter" idx="22"/>
          </p:nvPr>
        </p:nvSpPr>
        <p:spPr>
          <a:xfrm>
            <a:off x="5365264" y="4246869"/>
            <a:ext cx="2073922" cy="634178"/>
          </a:xfrm>
        </p:spPr>
        <p:txBody>
          <a:bodyPr anchor="ctr" anchorCtr="0">
            <a:noAutofit/>
          </a:bodyPr>
          <a:lstStyle>
            <a:lvl1pPr marL="0" indent="0">
              <a:buNone/>
              <a:defRPr/>
            </a:lvl1pPr>
          </a:lstStyle>
          <a:p>
            <a:pPr lvl="0"/>
            <a:endParaRPr lang="en-GB" dirty="0"/>
          </a:p>
        </p:txBody>
      </p:sp>
      <p:sp>
        <p:nvSpPr>
          <p:cNvPr id="74" name="Text Placeholder 65">
            <a:extLst>
              <a:ext uri="{FF2B5EF4-FFF2-40B4-BE49-F238E27FC236}">
                <a16:creationId xmlns:a16="http://schemas.microsoft.com/office/drawing/2014/main" id="{574D29B4-E583-C508-EA27-0FA422171F4A}"/>
              </a:ext>
            </a:extLst>
          </p:cNvPr>
          <p:cNvSpPr>
            <a:spLocks noGrp="1"/>
          </p:cNvSpPr>
          <p:nvPr>
            <p:ph type="body" sz="quarter" idx="23"/>
          </p:nvPr>
        </p:nvSpPr>
        <p:spPr>
          <a:xfrm>
            <a:off x="5365264" y="5256242"/>
            <a:ext cx="2073922" cy="634178"/>
          </a:xfrm>
        </p:spPr>
        <p:txBody>
          <a:bodyPr anchor="ctr" anchorCtr="0">
            <a:noAutofit/>
          </a:bodyPr>
          <a:lstStyle>
            <a:lvl1pPr marL="0" indent="0">
              <a:buNone/>
              <a:defRPr/>
            </a:lvl1pPr>
          </a:lstStyle>
          <a:p>
            <a:pPr lvl="0"/>
            <a:endParaRPr lang="en-GB" dirty="0"/>
          </a:p>
        </p:txBody>
      </p:sp>
      <p:sp>
        <p:nvSpPr>
          <p:cNvPr id="75" name="Text Placeholder 65">
            <a:extLst>
              <a:ext uri="{FF2B5EF4-FFF2-40B4-BE49-F238E27FC236}">
                <a16:creationId xmlns:a16="http://schemas.microsoft.com/office/drawing/2014/main" id="{ECB48F0C-43D8-5276-C6B7-872FE3888B26}"/>
              </a:ext>
            </a:extLst>
          </p:cNvPr>
          <p:cNvSpPr>
            <a:spLocks noGrp="1"/>
          </p:cNvSpPr>
          <p:nvPr>
            <p:ph type="body" sz="quarter" idx="24"/>
          </p:nvPr>
        </p:nvSpPr>
        <p:spPr>
          <a:xfrm>
            <a:off x="8700777" y="3248847"/>
            <a:ext cx="2073922" cy="634178"/>
          </a:xfrm>
        </p:spPr>
        <p:txBody>
          <a:bodyPr anchor="ctr" anchorCtr="0">
            <a:noAutofit/>
          </a:bodyPr>
          <a:lstStyle>
            <a:lvl1pPr marL="0" indent="0">
              <a:buNone/>
              <a:defRPr/>
            </a:lvl1pPr>
          </a:lstStyle>
          <a:p>
            <a:pPr lvl="0"/>
            <a:endParaRPr lang="en-GB" dirty="0"/>
          </a:p>
        </p:txBody>
      </p:sp>
      <p:sp>
        <p:nvSpPr>
          <p:cNvPr id="76" name="Text Placeholder 65">
            <a:extLst>
              <a:ext uri="{FF2B5EF4-FFF2-40B4-BE49-F238E27FC236}">
                <a16:creationId xmlns:a16="http://schemas.microsoft.com/office/drawing/2014/main" id="{EA6D3EE9-A6BB-EAE7-09D7-13D53868EDB8}"/>
              </a:ext>
            </a:extLst>
          </p:cNvPr>
          <p:cNvSpPr>
            <a:spLocks noGrp="1"/>
          </p:cNvSpPr>
          <p:nvPr>
            <p:ph type="body" sz="quarter" idx="25"/>
          </p:nvPr>
        </p:nvSpPr>
        <p:spPr>
          <a:xfrm>
            <a:off x="8700777" y="4246869"/>
            <a:ext cx="2073922" cy="634178"/>
          </a:xfrm>
        </p:spPr>
        <p:txBody>
          <a:bodyPr anchor="ctr" anchorCtr="0">
            <a:noAutofit/>
          </a:bodyPr>
          <a:lstStyle>
            <a:lvl1pPr marL="0" indent="0">
              <a:buNone/>
              <a:defRPr/>
            </a:lvl1pPr>
          </a:lstStyle>
          <a:p>
            <a:pPr lvl="0"/>
            <a:endParaRPr lang="en-GB" dirty="0"/>
          </a:p>
        </p:txBody>
      </p:sp>
      <p:sp>
        <p:nvSpPr>
          <p:cNvPr id="77" name="Text Placeholder 65">
            <a:extLst>
              <a:ext uri="{FF2B5EF4-FFF2-40B4-BE49-F238E27FC236}">
                <a16:creationId xmlns:a16="http://schemas.microsoft.com/office/drawing/2014/main" id="{84B94F95-01AF-270C-C212-8667AF4D0815}"/>
              </a:ext>
            </a:extLst>
          </p:cNvPr>
          <p:cNvSpPr>
            <a:spLocks noGrp="1"/>
          </p:cNvSpPr>
          <p:nvPr>
            <p:ph type="body" sz="quarter" idx="26"/>
          </p:nvPr>
        </p:nvSpPr>
        <p:spPr>
          <a:xfrm>
            <a:off x="8700777" y="5256242"/>
            <a:ext cx="2073922" cy="634178"/>
          </a:xfrm>
        </p:spPr>
        <p:txBody>
          <a:bodyPr anchor="ctr" anchorCtr="0">
            <a:noAutofit/>
          </a:bodyPr>
          <a:lstStyle>
            <a:lvl1pPr marL="0" indent="0">
              <a:buNone/>
              <a:defRPr/>
            </a:lvl1pPr>
          </a:lstStyle>
          <a:p>
            <a:pPr lvl="0"/>
            <a:endParaRPr lang="en-GB" dirty="0"/>
          </a:p>
        </p:txBody>
      </p:sp>
      <p:sp>
        <p:nvSpPr>
          <p:cNvPr id="2" name="Footer Placeholder 1">
            <a:extLst>
              <a:ext uri="{FF2B5EF4-FFF2-40B4-BE49-F238E27FC236}">
                <a16:creationId xmlns:a16="http://schemas.microsoft.com/office/drawing/2014/main" id="{5EAD0164-86CB-7207-310B-AACB4ADC10BB}"/>
              </a:ext>
            </a:extLst>
          </p:cNvPr>
          <p:cNvSpPr>
            <a:spLocks noGrp="1"/>
          </p:cNvSpPr>
          <p:nvPr>
            <p:ph type="ftr" sz="quarter" idx="27"/>
          </p:nvPr>
        </p:nvSpPr>
        <p:spPr/>
        <p:txBody>
          <a:bodyPr/>
          <a:lstStyle/>
          <a:p>
            <a:pPr algn="r"/>
            <a:endParaRPr lang="en-VN"/>
          </a:p>
        </p:txBody>
      </p:sp>
      <p:sp>
        <p:nvSpPr>
          <p:cNvPr id="5" name="Slide Number Placeholder 4">
            <a:extLst>
              <a:ext uri="{FF2B5EF4-FFF2-40B4-BE49-F238E27FC236}">
                <a16:creationId xmlns:a16="http://schemas.microsoft.com/office/drawing/2014/main" id="{3845C49F-AF38-8A7A-463B-870B3AEBCD54}"/>
              </a:ext>
            </a:extLst>
          </p:cNvPr>
          <p:cNvSpPr>
            <a:spLocks noGrp="1"/>
          </p:cNvSpPr>
          <p:nvPr>
            <p:ph type="sldNum" sz="quarter" idx="28"/>
          </p:nvPr>
        </p:nvSpPr>
        <p:spPr/>
        <p:txBody>
          <a:bodyPr/>
          <a:lstStyle/>
          <a:p>
            <a:pPr algn="r"/>
            <a:fld id="{2E8BF989-EA3A-43BB-9126-9B93909209FE}" type="slidenum">
              <a:rPr lang="en-VN" smtClean="0"/>
              <a:pPr algn="r"/>
              <a:t>‹#›</a:t>
            </a:fld>
            <a:endParaRPr lang="en-VN"/>
          </a:p>
        </p:txBody>
      </p:sp>
      <p:grpSp>
        <p:nvGrpSpPr>
          <p:cNvPr id="29" name="Group 28">
            <a:extLst>
              <a:ext uri="{FF2B5EF4-FFF2-40B4-BE49-F238E27FC236}">
                <a16:creationId xmlns:a16="http://schemas.microsoft.com/office/drawing/2014/main" id="{59016B60-1375-850B-4F41-0CE029048E43}"/>
              </a:ext>
            </a:extLst>
          </p:cNvPr>
          <p:cNvGrpSpPr/>
          <p:nvPr userDrawn="1"/>
        </p:nvGrpSpPr>
        <p:grpSpPr>
          <a:xfrm>
            <a:off x="11721780" y="924233"/>
            <a:ext cx="138060" cy="5402426"/>
            <a:chOff x="11779095" y="1203277"/>
            <a:chExt cx="138060" cy="5402426"/>
          </a:xfrm>
        </p:grpSpPr>
        <p:grpSp>
          <p:nvGrpSpPr>
            <p:cNvPr id="30" name="Group 29">
              <a:extLst>
                <a:ext uri="{FF2B5EF4-FFF2-40B4-BE49-F238E27FC236}">
                  <a16:creationId xmlns:a16="http://schemas.microsoft.com/office/drawing/2014/main" id="{BD58F52A-E2CD-D8AB-2B32-34C65D07BF3F}"/>
                </a:ext>
              </a:extLst>
            </p:cNvPr>
            <p:cNvGrpSpPr/>
            <p:nvPr userDrawn="1"/>
          </p:nvGrpSpPr>
          <p:grpSpPr>
            <a:xfrm>
              <a:off x="11779095" y="1203277"/>
              <a:ext cx="68604" cy="3780286"/>
              <a:chOff x="11779095" y="2618483"/>
              <a:chExt cx="68604" cy="3780286"/>
            </a:xfrm>
          </p:grpSpPr>
          <p:cxnSp>
            <p:nvCxnSpPr>
              <p:cNvPr id="47" name="Straight Connector 46">
                <a:extLst>
                  <a:ext uri="{FF2B5EF4-FFF2-40B4-BE49-F238E27FC236}">
                    <a16:creationId xmlns:a16="http://schemas.microsoft.com/office/drawing/2014/main" id="{B49DF52B-198A-E50B-56E6-D1FF1859FE5F}"/>
                  </a:ext>
                </a:extLst>
              </p:cNvPr>
              <p:cNvCxnSpPr>
                <a:cxnSpLocks/>
                <a:endCxn id="48" idx="0"/>
              </p:cNvCxnSpPr>
              <p:nvPr userDrawn="1"/>
            </p:nvCxnSpPr>
            <p:spPr>
              <a:xfrm>
                <a:off x="11847699" y="2618483"/>
                <a:ext cx="0" cy="3621126"/>
              </a:xfrm>
              <a:prstGeom prst="line">
                <a:avLst/>
              </a:prstGeom>
              <a:ln w="3175">
                <a:solidFill>
                  <a:srgbClr val="C72035"/>
                </a:solidFill>
                <a:headEnd type="oval" w="sm" len="sm"/>
              </a:ln>
            </p:spPr>
            <p:style>
              <a:lnRef idx="1">
                <a:schemeClr val="accent1"/>
              </a:lnRef>
              <a:fillRef idx="0">
                <a:schemeClr val="accent1"/>
              </a:fillRef>
              <a:effectRef idx="0">
                <a:schemeClr val="accent1"/>
              </a:effectRef>
              <a:fontRef idx="minor">
                <a:schemeClr val="tx1"/>
              </a:fontRef>
            </p:style>
          </p:cxnSp>
          <p:sp>
            <p:nvSpPr>
              <p:cNvPr id="48" name="Hexagon 3">
                <a:extLst>
                  <a:ext uri="{FF2B5EF4-FFF2-40B4-BE49-F238E27FC236}">
                    <a16:creationId xmlns:a16="http://schemas.microsoft.com/office/drawing/2014/main" id="{6A18AE8F-A92B-4DA2-441F-7817B0091D6C}"/>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rgbClr val="C72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Oval 30">
              <a:extLst>
                <a:ext uri="{FF2B5EF4-FFF2-40B4-BE49-F238E27FC236}">
                  <a16:creationId xmlns:a16="http://schemas.microsoft.com/office/drawing/2014/main" id="{3E78AC54-9896-D494-650B-FF27650D246F}"/>
                </a:ext>
              </a:extLst>
            </p:cNvPr>
            <p:cNvSpPr/>
            <p:nvPr userDrawn="1"/>
          </p:nvSpPr>
          <p:spPr>
            <a:xfrm>
              <a:off x="11839575" y="4975225"/>
              <a:ext cx="36000" cy="36000"/>
            </a:xfrm>
            <a:prstGeom prst="ellipse">
              <a:avLst/>
            </a:prstGeom>
            <a:solidFill>
              <a:srgbClr val="C7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 name="Group 31">
              <a:extLst>
                <a:ext uri="{FF2B5EF4-FFF2-40B4-BE49-F238E27FC236}">
                  <a16:creationId xmlns:a16="http://schemas.microsoft.com/office/drawing/2014/main" id="{EEE71890-36C9-8FF0-1ABB-844AE767D0DF}"/>
                </a:ext>
              </a:extLst>
            </p:cNvPr>
            <p:cNvGrpSpPr/>
            <p:nvPr userDrawn="1"/>
          </p:nvGrpSpPr>
          <p:grpSpPr>
            <a:xfrm flipH="1" flipV="1">
              <a:off x="11848551" y="4913645"/>
              <a:ext cx="68604" cy="1692058"/>
              <a:chOff x="11779095" y="4706711"/>
              <a:chExt cx="68604" cy="1692058"/>
            </a:xfrm>
          </p:grpSpPr>
          <p:cxnSp>
            <p:nvCxnSpPr>
              <p:cNvPr id="44" name="Straight Connector 43">
                <a:extLst>
                  <a:ext uri="{FF2B5EF4-FFF2-40B4-BE49-F238E27FC236}">
                    <a16:creationId xmlns:a16="http://schemas.microsoft.com/office/drawing/2014/main" id="{FE411C9A-1FB8-BF26-5605-2981C52EA9C4}"/>
                  </a:ext>
                </a:extLst>
              </p:cNvPr>
              <p:cNvCxnSpPr>
                <a:cxnSpLocks/>
                <a:endCxn id="46" idx="0"/>
              </p:cNvCxnSpPr>
              <p:nvPr userDrawn="1"/>
            </p:nvCxnSpPr>
            <p:spPr>
              <a:xfrm flipH="1">
                <a:off x="11847698" y="4706711"/>
                <a:ext cx="0" cy="1532897"/>
              </a:xfrm>
              <a:prstGeom prst="line">
                <a:avLst/>
              </a:prstGeom>
              <a:ln w="3175">
                <a:solidFill>
                  <a:srgbClr val="C72035"/>
                </a:solidFill>
                <a:headEnd type="none" w="sm" len="sm"/>
              </a:ln>
            </p:spPr>
            <p:style>
              <a:lnRef idx="1">
                <a:schemeClr val="accent1"/>
              </a:lnRef>
              <a:fillRef idx="0">
                <a:schemeClr val="accent1"/>
              </a:fillRef>
              <a:effectRef idx="0">
                <a:schemeClr val="accent1"/>
              </a:effectRef>
              <a:fontRef idx="minor">
                <a:schemeClr val="tx1"/>
              </a:fontRef>
            </p:style>
          </p:cxnSp>
          <p:sp>
            <p:nvSpPr>
              <p:cNvPr id="46" name="Hexagon 3">
                <a:extLst>
                  <a:ext uri="{FF2B5EF4-FFF2-40B4-BE49-F238E27FC236}">
                    <a16:creationId xmlns:a16="http://schemas.microsoft.com/office/drawing/2014/main" id="{8C10D25B-B4B7-DAD8-BCC8-A32CE3860D59}"/>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rgbClr val="C72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Oval 41">
              <a:extLst>
                <a:ext uri="{FF2B5EF4-FFF2-40B4-BE49-F238E27FC236}">
                  <a16:creationId xmlns:a16="http://schemas.microsoft.com/office/drawing/2014/main" id="{CB044AC2-DB57-84D9-5EA3-A5DDE07531F0}"/>
                </a:ext>
              </a:extLst>
            </p:cNvPr>
            <p:cNvSpPr/>
            <p:nvPr userDrawn="1"/>
          </p:nvSpPr>
          <p:spPr>
            <a:xfrm flipH="1" flipV="1">
              <a:off x="11838675" y="4903983"/>
              <a:ext cx="36000" cy="36000"/>
            </a:xfrm>
            <a:prstGeom prst="ellipse">
              <a:avLst/>
            </a:prstGeom>
            <a:solidFill>
              <a:srgbClr val="C7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0665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6C440FA-82F8-E41A-E426-69325CFEB64E}"/>
              </a:ext>
            </a:extLst>
          </p:cNvPr>
          <p:cNvSpPr>
            <a:spLocks noGrp="1"/>
          </p:cNvSpPr>
          <p:nvPr>
            <p:ph type="pic" sz="quarter" idx="23"/>
          </p:nvPr>
        </p:nvSpPr>
        <p:spPr>
          <a:xfrm>
            <a:off x="1" y="-16932"/>
            <a:ext cx="12191998" cy="6874934"/>
          </a:xfrm>
          <a:prstGeom prst="rect">
            <a:avLst/>
          </a:prstGeom>
          <a:solidFill>
            <a:schemeClr val="bg1">
              <a:lumMod val="95000"/>
            </a:schemeClr>
          </a:solidFill>
        </p:spPr>
        <p:txBody>
          <a:bodyPr wrap="square" anchor="ctr" anchorCtr="0">
            <a:noAutofit/>
          </a:bodyPr>
          <a:lstStyle>
            <a:lvl1pPr algn="ctr">
              <a:defRPr/>
            </a:lvl1pPr>
          </a:lstStyle>
          <a:p>
            <a:endParaRPr lang="en-GB"/>
          </a:p>
        </p:txBody>
      </p:sp>
      <p:sp>
        <p:nvSpPr>
          <p:cNvPr id="3" name="Footer Placeholder 2">
            <a:extLst>
              <a:ext uri="{FF2B5EF4-FFF2-40B4-BE49-F238E27FC236}">
                <a16:creationId xmlns:a16="http://schemas.microsoft.com/office/drawing/2014/main" id="{CE8D6B4D-9BC1-DA29-12F8-B2FE35C425A2}"/>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C9F19C69-789C-FB30-717C-47A9351A6E51}"/>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4" name="Hexagon 3">
            <a:extLst>
              <a:ext uri="{FF2B5EF4-FFF2-40B4-BE49-F238E27FC236}">
                <a16:creationId xmlns:a16="http://schemas.microsoft.com/office/drawing/2014/main" id="{F95356A1-D61B-3043-39A3-695FD8743D71}"/>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26">
            <a:extLst>
              <a:ext uri="{FF2B5EF4-FFF2-40B4-BE49-F238E27FC236}">
                <a16:creationId xmlns:a16="http://schemas.microsoft.com/office/drawing/2014/main" id="{1ED11CA4-A4D9-3581-103A-83D4AD16EC40}"/>
              </a:ext>
            </a:extLst>
          </p:cNvPr>
          <p:cNvSpPr>
            <a:spLocks noGrp="1"/>
          </p:cNvSpPr>
          <p:nvPr>
            <p:ph type="body" sz="quarter" idx="25"/>
          </p:nvPr>
        </p:nvSpPr>
        <p:spPr>
          <a:xfrm>
            <a:off x="4751738" y="2514600"/>
            <a:ext cx="7440261" cy="3575958"/>
          </a:xfrm>
          <a:custGeom>
            <a:avLst/>
            <a:gdLst>
              <a:gd name="connsiteX0" fmla="*/ 431924 w 7440261"/>
              <a:gd name="connsiteY0" fmla="*/ 0 h 3575958"/>
              <a:gd name="connsiteX1" fmla="*/ 1756198 w 7440261"/>
              <a:gd name="connsiteY1" fmla="*/ 0 h 3575958"/>
              <a:gd name="connsiteX2" fmla="*/ 2430417 w 7440261"/>
              <a:gd name="connsiteY2" fmla="*/ 0 h 3575958"/>
              <a:gd name="connsiteX3" fmla="*/ 2797908 w 7440261"/>
              <a:gd name="connsiteY3" fmla="*/ 0 h 3575958"/>
              <a:gd name="connsiteX4" fmla="*/ 3750003 w 7440261"/>
              <a:gd name="connsiteY4" fmla="*/ 0 h 3575958"/>
              <a:gd name="connsiteX5" fmla="*/ 3754691 w 7440261"/>
              <a:gd name="connsiteY5" fmla="*/ 0 h 3575958"/>
              <a:gd name="connsiteX6" fmla="*/ 4122182 w 7440261"/>
              <a:gd name="connsiteY6" fmla="*/ 0 h 3575958"/>
              <a:gd name="connsiteX7" fmla="*/ 4796401 w 7440261"/>
              <a:gd name="connsiteY7" fmla="*/ 0 h 3575958"/>
              <a:gd name="connsiteX8" fmla="*/ 5074277 w 7440261"/>
              <a:gd name="connsiteY8" fmla="*/ 0 h 3575958"/>
              <a:gd name="connsiteX9" fmla="*/ 6115987 w 7440261"/>
              <a:gd name="connsiteY9" fmla="*/ 0 h 3575958"/>
              <a:gd name="connsiteX10" fmla="*/ 6120675 w 7440261"/>
              <a:gd name="connsiteY10" fmla="*/ 0 h 3575958"/>
              <a:gd name="connsiteX11" fmla="*/ 7440261 w 7440261"/>
              <a:gd name="connsiteY11" fmla="*/ 0 h 3575958"/>
              <a:gd name="connsiteX12" fmla="*/ 7440261 w 7440261"/>
              <a:gd name="connsiteY12" fmla="*/ 3575958 h 3575958"/>
              <a:gd name="connsiteX13" fmla="*/ 6120675 w 7440261"/>
              <a:gd name="connsiteY13" fmla="*/ 3575958 h 3575958"/>
              <a:gd name="connsiteX14" fmla="*/ 6115987 w 7440261"/>
              <a:gd name="connsiteY14" fmla="*/ 3575958 h 3575958"/>
              <a:gd name="connsiteX15" fmla="*/ 5074277 w 7440261"/>
              <a:gd name="connsiteY15" fmla="*/ 3575958 h 3575958"/>
              <a:gd name="connsiteX16" fmla="*/ 5046315 w 7440261"/>
              <a:gd name="connsiteY16" fmla="*/ 3575958 h 3575958"/>
              <a:gd name="connsiteX17" fmla="*/ 4796401 w 7440261"/>
              <a:gd name="connsiteY17" fmla="*/ 3575958 h 3575958"/>
              <a:gd name="connsiteX18" fmla="*/ 3754691 w 7440261"/>
              <a:gd name="connsiteY18" fmla="*/ 3575958 h 3575958"/>
              <a:gd name="connsiteX19" fmla="*/ 3750003 w 7440261"/>
              <a:gd name="connsiteY19" fmla="*/ 3575958 h 3575958"/>
              <a:gd name="connsiteX20" fmla="*/ 3722041 w 7440261"/>
              <a:gd name="connsiteY20" fmla="*/ 3575958 h 3575958"/>
              <a:gd name="connsiteX21" fmla="*/ 2680331 w 7440261"/>
              <a:gd name="connsiteY21" fmla="*/ 3575958 h 3575958"/>
              <a:gd name="connsiteX22" fmla="*/ 2430417 w 7440261"/>
              <a:gd name="connsiteY22" fmla="*/ 3575958 h 3575958"/>
              <a:gd name="connsiteX23" fmla="*/ 1356057 w 7440261"/>
              <a:gd name="connsiteY23" fmla="*/ 3575958 h 3575958"/>
              <a:gd name="connsiteX24" fmla="*/ 0 w 7440261"/>
              <a:gd name="connsiteY24" fmla="*/ 863846 h 357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40261" h="3575958">
                <a:moveTo>
                  <a:pt x="431924" y="0"/>
                </a:moveTo>
                <a:lnTo>
                  <a:pt x="1756198" y="0"/>
                </a:lnTo>
                <a:lnTo>
                  <a:pt x="2430417" y="0"/>
                </a:lnTo>
                <a:lnTo>
                  <a:pt x="2797908" y="0"/>
                </a:lnTo>
                <a:lnTo>
                  <a:pt x="3750003" y="0"/>
                </a:lnTo>
                <a:lnTo>
                  <a:pt x="3754691" y="0"/>
                </a:lnTo>
                <a:lnTo>
                  <a:pt x="4122182" y="0"/>
                </a:lnTo>
                <a:lnTo>
                  <a:pt x="4796401" y="0"/>
                </a:lnTo>
                <a:lnTo>
                  <a:pt x="5074277" y="0"/>
                </a:lnTo>
                <a:lnTo>
                  <a:pt x="6115987" y="0"/>
                </a:lnTo>
                <a:lnTo>
                  <a:pt x="6120675" y="0"/>
                </a:lnTo>
                <a:lnTo>
                  <a:pt x="7440261" y="0"/>
                </a:lnTo>
                <a:lnTo>
                  <a:pt x="7440261" y="3575958"/>
                </a:lnTo>
                <a:lnTo>
                  <a:pt x="6120675" y="3575958"/>
                </a:lnTo>
                <a:lnTo>
                  <a:pt x="6115987" y="3575958"/>
                </a:lnTo>
                <a:lnTo>
                  <a:pt x="5074277" y="3575958"/>
                </a:lnTo>
                <a:lnTo>
                  <a:pt x="5046315" y="3575958"/>
                </a:lnTo>
                <a:lnTo>
                  <a:pt x="4796401" y="3575958"/>
                </a:lnTo>
                <a:lnTo>
                  <a:pt x="3754691" y="3575958"/>
                </a:lnTo>
                <a:lnTo>
                  <a:pt x="3750003" y="3575958"/>
                </a:lnTo>
                <a:lnTo>
                  <a:pt x="3722041" y="3575958"/>
                </a:lnTo>
                <a:lnTo>
                  <a:pt x="2680331" y="3575958"/>
                </a:lnTo>
                <a:lnTo>
                  <a:pt x="2430417" y="3575958"/>
                </a:lnTo>
                <a:lnTo>
                  <a:pt x="1356057" y="3575958"/>
                </a:lnTo>
                <a:lnTo>
                  <a:pt x="0" y="863846"/>
                </a:lnTo>
                <a:close/>
              </a:path>
            </a:pathLst>
          </a:custGeom>
          <a:solidFill>
            <a:srgbClr val="C72035">
              <a:alpha val="89748"/>
            </a:srgbClr>
          </a:solidFill>
        </p:spPr>
        <p:txBody>
          <a:bodyPr wrap="square" lIns="1440000" tIns="1584000" rIns="1044000" rtlCol="0" anchor="t" anchorCtr="0">
            <a:noAutofit/>
          </a:bodyPr>
          <a:lstStyle>
            <a:lvl1pPr marL="0" indent="0" algn="r">
              <a:buFont typeface="Arial" panose="020B0604020202020204" pitchFamily="34" charset="0"/>
              <a:buNone/>
              <a:defRPr lang="en-US" sz="3200" b="1" smtClean="0">
                <a:solidFill>
                  <a:schemeClr val="bg1"/>
                </a:solidFill>
                <a:cs typeface="Heebo Light" pitchFamily="2" charset="-79"/>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GB" sz="1800">
                <a:solidFill>
                  <a:schemeClr val="tx1"/>
                </a:solidFill>
                <a:latin typeface="+mn-lt"/>
              </a:defRPr>
            </a:lvl5pPr>
          </a:lstStyle>
          <a:p>
            <a:pPr marL="228600" lvl="0" indent="-457200" algn="r">
              <a:spcBef>
                <a:spcPct val="0"/>
              </a:spcBef>
            </a:pPr>
            <a:endParaRPr lang="en-GB" dirty="0"/>
          </a:p>
        </p:txBody>
      </p:sp>
      <p:sp>
        <p:nvSpPr>
          <p:cNvPr id="20" name="Text Placeholder 19">
            <a:extLst>
              <a:ext uri="{FF2B5EF4-FFF2-40B4-BE49-F238E27FC236}">
                <a16:creationId xmlns:a16="http://schemas.microsoft.com/office/drawing/2014/main" id="{933D9ECC-353B-1520-F456-6520064FF660}"/>
              </a:ext>
            </a:extLst>
          </p:cNvPr>
          <p:cNvSpPr>
            <a:spLocks noGrp="1"/>
          </p:cNvSpPr>
          <p:nvPr>
            <p:ph type="body" sz="quarter" idx="24" hasCustomPrompt="1"/>
          </p:nvPr>
        </p:nvSpPr>
        <p:spPr>
          <a:xfrm>
            <a:off x="9383494" y="3053196"/>
            <a:ext cx="1940972" cy="1012871"/>
          </a:xfrm>
        </p:spPr>
        <p:txBody>
          <a:bodyPr/>
          <a:lstStyle>
            <a:lvl1pPr marL="0" indent="0" algn="r">
              <a:buNone/>
              <a:defRPr sz="6600" b="1">
                <a:solidFill>
                  <a:schemeClr val="bg1"/>
                </a:solidFill>
                <a:latin typeface="Roboto" panose="02000000000000000000" pitchFamily="2" charset="0"/>
                <a:ea typeface="Roboto" panose="02000000000000000000" pitchFamily="2" charset="0"/>
              </a:defRPr>
            </a:lvl1pPr>
          </a:lstStyle>
          <a:p>
            <a:pPr lvl="0"/>
            <a:r>
              <a:rPr lang="en-GB" dirty="0"/>
              <a:t>01</a:t>
            </a:r>
          </a:p>
        </p:txBody>
      </p:sp>
      <p:sp>
        <p:nvSpPr>
          <p:cNvPr id="10" name="Text Placeholder 42">
            <a:extLst>
              <a:ext uri="{FF2B5EF4-FFF2-40B4-BE49-F238E27FC236}">
                <a16:creationId xmlns:a16="http://schemas.microsoft.com/office/drawing/2014/main" id="{1A580499-C56B-9154-D87D-2AD54E49D721}"/>
              </a:ext>
            </a:extLst>
          </p:cNvPr>
          <p:cNvSpPr>
            <a:spLocks noGrp="1"/>
          </p:cNvSpPr>
          <p:nvPr>
            <p:ph type="body" sz="quarter" idx="13" hasCustomPrompt="1"/>
          </p:nvPr>
        </p:nvSpPr>
        <p:spPr>
          <a:xfrm>
            <a:off x="132431" y="94687"/>
            <a:ext cx="1630372" cy="1152304"/>
          </a:xfrm>
          <a:blipFill dpi="0" rotWithShape="1">
            <a:blip r:embed="rId2" cstate="hqprint">
              <a:extLst>
                <a:ext uri="{28A0092B-C50C-407E-A947-70E740481C1C}">
                  <a14:useLocalDpi xmlns:a14="http://schemas.microsoft.com/office/drawing/2010/main" val="0"/>
                </a:ext>
              </a:extLst>
            </a:blip>
            <a:srcRect/>
            <a:stretch>
              <a:fillRect/>
            </a:stretch>
          </a:blipFill>
        </p:spPr>
        <p:txBody>
          <a:bodyPr/>
          <a:lstStyle>
            <a:lvl1pPr>
              <a:defRPr>
                <a:noFill/>
              </a:defRPr>
            </a:lvl1pPr>
          </a:lstStyle>
          <a:p>
            <a:pPr lvl="0"/>
            <a:r>
              <a:rPr lang="en-GB" dirty="0"/>
              <a:t>.</a:t>
            </a:r>
          </a:p>
        </p:txBody>
      </p:sp>
    </p:spTree>
    <p:extLst>
      <p:ext uri="{BB962C8B-B14F-4D97-AF65-F5344CB8AC3E}">
        <p14:creationId xmlns:p14="http://schemas.microsoft.com/office/powerpoint/2010/main" val="60192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EA82-BB36-5421-F994-70A401CC0D1F}"/>
              </a:ext>
            </a:extLst>
          </p:cNvPr>
          <p:cNvSpPr>
            <a:spLocks noGrp="1"/>
          </p:cNvSpPr>
          <p:nvPr>
            <p:ph type="title"/>
          </p:nvPr>
        </p:nvSpPr>
        <p:spPr>
          <a:xfrm>
            <a:off x="1444432" y="225299"/>
            <a:ext cx="8342120" cy="535531"/>
          </a:xfrm>
        </p:spPr>
        <p:txBody>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DDBA0B1-EEAA-0E5F-4E9E-725F652EC62F}"/>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C2BE5CDE-F9C3-3127-5F96-D9C310D42BC4}"/>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9" name="Text Placeholder 49">
            <a:extLst>
              <a:ext uri="{FF2B5EF4-FFF2-40B4-BE49-F238E27FC236}">
                <a16:creationId xmlns:a16="http://schemas.microsoft.com/office/drawing/2014/main" id="{76E003CE-2D92-1EED-0C83-656CA165F2CA}"/>
              </a:ext>
            </a:extLst>
          </p:cNvPr>
          <p:cNvSpPr>
            <a:spLocks noGrp="1"/>
          </p:cNvSpPr>
          <p:nvPr>
            <p:ph type="body" sz="quarter" idx="15"/>
          </p:nvPr>
        </p:nvSpPr>
        <p:spPr>
          <a:xfrm>
            <a:off x="599022" y="248575"/>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0" name="Picture Placeholder 6">
            <a:extLst>
              <a:ext uri="{FF2B5EF4-FFF2-40B4-BE49-F238E27FC236}">
                <a16:creationId xmlns:a16="http://schemas.microsoft.com/office/drawing/2014/main" id="{324C8890-F6B2-7AEE-FAD4-38F6D828920B}"/>
              </a:ext>
            </a:extLst>
          </p:cNvPr>
          <p:cNvSpPr>
            <a:spLocks noGrp="1"/>
          </p:cNvSpPr>
          <p:nvPr>
            <p:ph type="pic" sz="quarter" idx="26" hasCustomPrompt="1"/>
          </p:nvPr>
        </p:nvSpPr>
        <p:spPr>
          <a:xfrm>
            <a:off x="749579" y="363119"/>
            <a:ext cx="309066" cy="307722"/>
          </a:xfrm>
        </p:spPr>
        <p:txBody>
          <a:bodyPr wrap="none"/>
          <a:lstStyle>
            <a:lvl1pPr marL="0" indent="0" algn="ctr">
              <a:buNone/>
              <a:defRPr sz="1200">
                <a:solidFill>
                  <a:schemeClr val="bg1"/>
                </a:solidFill>
              </a:defRPr>
            </a:lvl1pPr>
          </a:lstStyle>
          <a:p>
            <a:r>
              <a:rPr lang="en-GB" dirty="0"/>
              <a:t>icon</a:t>
            </a:r>
          </a:p>
        </p:txBody>
      </p:sp>
      <p:sp>
        <p:nvSpPr>
          <p:cNvPr id="33" name="Text Placeholder 17">
            <a:extLst>
              <a:ext uri="{FF2B5EF4-FFF2-40B4-BE49-F238E27FC236}">
                <a16:creationId xmlns:a16="http://schemas.microsoft.com/office/drawing/2014/main" id="{30B8E9A0-2C8F-4C91-695E-3168E21BBE11}"/>
              </a:ext>
            </a:extLst>
          </p:cNvPr>
          <p:cNvSpPr>
            <a:spLocks noGrp="1"/>
          </p:cNvSpPr>
          <p:nvPr>
            <p:ph type="body" sz="quarter" idx="23"/>
          </p:nvPr>
        </p:nvSpPr>
        <p:spPr>
          <a:xfrm>
            <a:off x="599021" y="1209558"/>
            <a:ext cx="10944511" cy="509825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Picture Placeholder 6">
            <a:extLst>
              <a:ext uri="{FF2B5EF4-FFF2-40B4-BE49-F238E27FC236}">
                <a16:creationId xmlns:a16="http://schemas.microsoft.com/office/drawing/2014/main" id="{B2B5DB9C-2124-4687-63AA-ECCE627385AE}"/>
              </a:ext>
            </a:extLst>
          </p:cNvPr>
          <p:cNvSpPr>
            <a:spLocks noGrp="1"/>
          </p:cNvSpPr>
          <p:nvPr>
            <p:ph type="pic" sz="quarter" idx="27" hasCustomPrompt="1"/>
          </p:nvPr>
        </p:nvSpPr>
        <p:spPr>
          <a:xfrm>
            <a:off x="749578" y="3482212"/>
            <a:ext cx="555357" cy="552942"/>
          </a:xfrm>
        </p:spPr>
        <p:txBody>
          <a:bodyPr wrap="none"/>
          <a:lstStyle>
            <a:lvl1pPr marL="0" indent="0" algn="ctr">
              <a:buNone/>
              <a:defRPr sz="1200">
                <a:solidFill>
                  <a:schemeClr val="bg1"/>
                </a:solidFill>
              </a:defRPr>
            </a:lvl1pPr>
          </a:lstStyle>
          <a:p>
            <a:r>
              <a:rPr lang="en-GB" dirty="0"/>
              <a:t>icon</a:t>
            </a:r>
          </a:p>
        </p:txBody>
      </p:sp>
    </p:spTree>
    <p:extLst>
      <p:ext uri="{BB962C8B-B14F-4D97-AF65-F5344CB8AC3E}">
        <p14:creationId xmlns:p14="http://schemas.microsoft.com/office/powerpoint/2010/main" val="34911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63DE74-FB77-3F34-5B0D-BE83F78AD07C}"/>
              </a:ext>
            </a:extLst>
          </p:cNvPr>
          <p:cNvSpPr/>
          <p:nvPr userDrawn="1"/>
        </p:nvSpPr>
        <p:spPr>
          <a:xfrm>
            <a:off x="11582392" y="760830"/>
            <a:ext cx="367408" cy="5738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A150C3-C414-6253-3410-A11F2E8ECFFC}"/>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0A8D5CB-5202-9070-77B7-253E28CD972D}"/>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B2A6B3D-11B9-5480-97E8-E8123E516537}"/>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pic>
        <p:nvPicPr>
          <p:cNvPr id="5" name="Picture 4">
            <a:extLst>
              <a:ext uri="{FF2B5EF4-FFF2-40B4-BE49-F238E27FC236}">
                <a16:creationId xmlns:a16="http://schemas.microsoft.com/office/drawing/2014/main" id="{BA9BBCE4-50D9-4E08-49D0-39AE28D20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71390" y="924233"/>
            <a:ext cx="4588759" cy="3783991"/>
          </a:xfrm>
          <a:custGeom>
            <a:avLst/>
            <a:gdLst>
              <a:gd name="connsiteX0" fmla="*/ 624932 w 6274278"/>
              <a:gd name="connsiteY0" fmla="*/ 0 h 5173906"/>
              <a:gd name="connsiteX1" fmla="*/ 6274278 w 6274278"/>
              <a:gd name="connsiteY1" fmla="*/ 0 h 5173906"/>
              <a:gd name="connsiteX2" fmla="*/ 6274278 w 6274278"/>
              <a:gd name="connsiteY2" fmla="*/ 5173906 h 5173906"/>
              <a:gd name="connsiteX3" fmla="*/ 1962022 w 6274278"/>
              <a:gd name="connsiteY3" fmla="*/ 5173906 h 5173906"/>
              <a:gd name="connsiteX4" fmla="*/ 0 w 6274278"/>
              <a:gd name="connsiteY4" fmla="*/ 1249864 h 517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4278" h="5173906">
                <a:moveTo>
                  <a:pt x="624932" y="0"/>
                </a:moveTo>
                <a:lnTo>
                  <a:pt x="6274278" y="0"/>
                </a:lnTo>
                <a:lnTo>
                  <a:pt x="6274278" y="5173906"/>
                </a:lnTo>
                <a:lnTo>
                  <a:pt x="1962022" y="5173906"/>
                </a:lnTo>
                <a:lnTo>
                  <a:pt x="0" y="1249864"/>
                </a:lnTo>
                <a:close/>
              </a:path>
            </a:pathLst>
          </a:custGeom>
        </p:spPr>
      </p:pic>
      <p:sp>
        <p:nvSpPr>
          <p:cNvPr id="16" name="Picture Placeholder 15">
            <a:extLst>
              <a:ext uri="{FF2B5EF4-FFF2-40B4-BE49-F238E27FC236}">
                <a16:creationId xmlns:a16="http://schemas.microsoft.com/office/drawing/2014/main" id="{5C407786-15A6-CE91-4A74-DCAD9FE21371}"/>
              </a:ext>
            </a:extLst>
          </p:cNvPr>
          <p:cNvSpPr>
            <a:spLocks noGrp="1"/>
          </p:cNvSpPr>
          <p:nvPr>
            <p:ph type="pic" sz="quarter" idx="22"/>
          </p:nvPr>
        </p:nvSpPr>
        <p:spPr>
          <a:xfrm>
            <a:off x="6321671" y="924235"/>
            <a:ext cx="5526026" cy="3783991"/>
          </a:xfrm>
          <a:custGeom>
            <a:avLst/>
            <a:gdLst>
              <a:gd name="connsiteX0" fmla="*/ 457051 w 5526026"/>
              <a:gd name="connsiteY0" fmla="*/ 0 h 3783991"/>
              <a:gd name="connsiteX1" fmla="*/ 2571807 w 5526026"/>
              <a:gd name="connsiteY1" fmla="*/ 0 h 3783991"/>
              <a:gd name="connsiteX2" fmla="*/ 4588761 w 5526026"/>
              <a:gd name="connsiteY2" fmla="*/ 0 h 3783991"/>
              <a:gd name="connsiteX3" fmla="*/ 5526026 w 5526026"/>
              <a:gd name="connsiteY3" fmla="*/ 0 h 3783991"/>
              <a:gd name="connsiteX4" fmla="*/ 5526026 w 5526026"/>
              <a:gd name="connsiteY4" fmla="*/ 3783991 h 3783991"/>
              <a:gd name="connsiteX5" fmla="*/ 4588761 w 5526026"/>
              <a:gd name="connsiteY5" fmla="*/ 3783991 h 3783991"/>
              <a:gd name="connsiteX6" fmla="*/ 2571807 w 5526026"/>
              <a:gd name="connsiteY6" fmla="*/ 3783991 h 3783991"/>
              <a:gd name="connsiteX7" fmla="*/ 1434946 w 5526026"/>
              <a:gd name="connsiteY7" fmla="*/ 3783991 h 3783991"/>
              <a:gd name="connsiteX8" fmla="*/ 0 w 5526026"/>
              <a:gd name="connsiteY8" fmla="*/ 914101 h 378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6026" h="3783991">
                <a:moveTo>
                  <a:pt x="457051" y="0"/>
                </a:moveTo>
                <a:lnTo>
                  <a:pt x="2571807" y="0"/>
                </a:lnTo>
                <a:lnTo>
                  <a:pt x="4588761" y="0"/>
                </a:lnTo>
                <a:lnTo>
                  <a:pt x="5526026" y="0"/>
                </a:lnTo>
                <a:lnTo>
                  <a:pt x="5526026" y="3783991"/>
                </a:lnTo>
                <a:lnTo>
                  <a:pt x="4588761" y="3783991"/>
                </a:lnTo>
                <a:lnTo>
                  <a:pt x="2571807" y="3783991"/>
                </a:lnTo>
                <a:lnTo>
                  <a:pt x="1434946" y="3783991"/>
                </a:lnTo>
                <a:lnTo>
                  <a:pt x="0" y="914101"/>
                </a:lnTo>
                <a:close/>
              </a:path>
            </a:pathLst>
          </a:custGeom>
          <a:solidFill>
            <a:schemeClr val="bg1">
              <a:lumMod val="95000"/>
            </a:schemeClr>
          </a:solidFill>
        </p:spPr>
        <p:txBody>
          <a:bodyPr wrap="square" anchor="ctr" anchorCtr="0">
            <a:noAutofit/>
          </a:bodyPr>
          <a:lstStyle>
            <a:lvl1pPr algn="ctr">
              <a:defRPr/>
            </a:lvl1pPr>
          </a:lstStyle>
          <a:p>
            <a:endParaRPr lang="en-GB"/>
          </a:p>
        </p:txBody>
      </p:sp>
      <p:sp>
        <p:nvSpPr>
          <p:cNvPr id="11" name="Text Placeholder 65">
            <a:extLst>
              <a:ext uri="{FF2B5EF4-FFF2-40B4-BE49-F238E27FC236}">
                <a16:creationId xmlns:a16="http://schemas.microsoft.com/office/drawing/2014/main" id="{DD26EDCF-62EC-E943-41CF-E7ADF9BA85DD}"/>
              </a:ext>
            </a:extLst>
          </p:cNvPr>
          <p:cNvSpPr>
            <a:spLocks noGrp="1"/>
          </p:cNvSpPr>
          <p:nvPr>
            <p:ph type="body" sz="quarter" idx="21"/>
          </p:nvPr>
        </p:nvSpPr>
        <p:spPr>
          <a:xfrm>
            <a:off x="486349" y="1207905"/>
            <a:ext cx="4614553" cy="634178"/>
          </a:xfrm>
        </p:spPr>
        <p:txBody>
          <a:bodyPr/>
          <a:lstStyle>
            <a:lvl1pPr marL="0" indent="0">
              <a:buNone/>
              <a:defRPr lang="en-GB" sz="24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0" name="Text Placeholder 17">
            <a:extLst>
              <a:ext uri="{FF2B5EF4-FFF2-40B4-BE49-F238E27FC236}">
                <a16:creationId xmlns:a16="http://schemas.microsoft.com/office/drawing/2014/main" id="{60762762-B03B-31F6-0F7B-E22E9AB00893}"/>
              </a:ext>
            </a:extLst>
          </p:cNvPr>
          <p:cNvSpPr>
            <a:spLocks noGrp="1"/>
          </p:cNvSpPr>
          <p:nvPr>
            <p:ph type="body" sz="quarter" idx="23"/>
          </p:nvPr>
        </p:nvSpPr>
        <p:spPr>
          <a:xfrm>
            <a:off x="486039" y="2108461"/>
            <a:ext cx="4971332" cy="416171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Text Placeholder 17">
            <a:extLst>
              <a:ext uri="{FF2B5EF4-FFF2-40B4-BE49-F238E27FC236}">
                <a16:creationId xmlns:a16="http://schemas.microsoft.com/office/drawing/2014/main" id="{0187636E-D69A-45A5-33A8-0E5D3BA34121}"/>
              </a:ext>
            </a:extLst>
          </p:cNvPr>
          <p:cNvSpPr>
            <a:spLocks noGrp="1"/>
          </p:cNvSpPr>
          <p:nvPr>
            <p:ph type="body" sz="quarter" idx="24"/>
          </p:nvPr>
        </p:nvSpPr>
        <p:spPr>
          <a:xfrm>
            <a:off x="5771390" y="5044297"/>
            <a:ext cx="5708900" cy="1225874"/>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1374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4F0361-AD65-F9AE-5321-13FC3A7E5569}"/>
              </a:ext>
            </a:extLst>
          </p:cNvPr>
          <p:cNvSpPr>
            <a:spLocks noGrp="1"/>
          </p:cNvSpPr>
          <p:nvPr>
            <p:ph type="pic" sz="quarter" idx="14"/>
          </p:nvPr>
        </p:nvSpPr>
        <p:spPr>
          <a:xfrm>
            <a:off x="587375" y="941287"/>
            <a:ext cx="9791778" cy="5403948"/>
          </a:xfrm>
          <a:custGeom>
            <a:avLst/>
            <a:gdLst>
              <a:gd name="connsiteX0" fmla="*/ 1029942 w 9791778"/>
              <a:gd name="connsiteY0" fmla="*/ 0 h 5403948"/>
              <a:gd name="connsiteX1" fmla="*/ 3081564 w 9791778"/>
              <a:gd name="connsiteY1" fmla="*/ 0 h 5403948"/>
              <a:gd name="connsiteX2" fmla="*/ 7740156 w 9791778"/>
              <a:gd name="connsiteY2" fmla="*/ 0 h 5403948"/>
              <a:gd name="connsiteX3" fmla="*/ 9791778 w 9791778"/>
              <a:gd name="connsiteY3" fmla="*/ 0 h 5403948"/>
              <a:gd name="connsiteX4" fmla="*/ 9791778 w 9791778"/>
              <a:gd name="connsiteY4" fmla="*/ 5403948 h 5403948"/>
              <a:gd name="connsiteX5" fmla="*/ 7740156 w 9791778"/>
              <a:gd name="connsiteY5" fmla="*/ 5403948 h 5403948"/>
              <a:gd name="connsiteX6" fmla="*/ 3723656 w 9791778"/>
              <a:gd name="connsiteY6" fmla="*/ 5403948 h 5403948"/>
              <a:gd name="connsiteX7" fmla="*/ 1672034 w 9791778"/>
              <a:gd name="connsiteY7" fmla="*/ 5403948 h 5403948"/>
              <a:gd name="connsiteX8" fmla="*/ 0 w 9791778"/>
              <a:gd name="connsiteY8" fmla="*/ 2059882 h 540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1778" h="5403948">
                <a:moveTo>
                  <a:pt x="1029942" y="0"/>
                </a:moveTo>
                <a:lnTo>
                  <a:pt x="3081564" y="0"/>
                </a:lnTo>
                <a:lnTo>
                  <a:pt x="7740156" y="0"/>
                </a:lnTo>
                <a:lnTo>
                  <a:pt x="9791778" y="0"/>
                </a:lnTo>
                <a:lnTo>
                  <a:pt x="9791778" y="5403948"/>
                </a:lnTo>
                <a:lnTo>
                  <a:pt x="7740156" y="5403948"/>
                </a:lnTo>
                <a:lnTo>
                  <a:pt x="3723656" y="5403948"/>
                </a:lnTo>
                <a:lnTo>
                  <a:pt x="1672034" y="5403948"/>
                </a:lnTo>
                <a:lnTo>
                  <a:pt x="0" y="2059882"/>
                </a:lnTo>
                <a:close/>
              </a:path>
            </a:pathLst>
          </a:custGeom>
          <a:blipFill dpi="0" rotWithShape="1">
            <a:blip r:embed="rId2">
              <a:extLst>
                <a:ext uri="{28A0092B-C50C-407E-A947-70E740481C1C}">
                  <a14:useLocalDpi xmlns:a14="http://schemas.microsoft.com/office/drawing/2010/main" val="0"/>
                </a:ext>
              </a:extLst>
            </a:blip>
            <a:srcRect/>
            <a:stretch>
              <a:fillRect l="-41260" r="41260"/>
            </a:stretch>
          </a:blipFill>
        </p:spPr>
        <p:txBody>
          <a:bodyPr wrap="square">
            <a:noAutofit/>
          </a:bodyPr>
          <a:lstStyle/>
          <a:p>
            <a:endParaRPr lang="en-GB"/>
          </a:p>
        </p:txBody>
      </p:sp>
      <p:sp>
        <p:nvSpPr>
          <p:cNvPr id="3" name="Footer Placeholder 2">
            <a:extLst>
              <a:ext uri="{FF2B5EF4-FFF2-40B4-BE49-F238E27FC236}">
                <a16:creationId xmlns:a16="http://schemas.microsoft.com/office/drawing/2014/main" id="{02B07F51-EE5A-3283-108F-439EFD9C25F8}"/>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887C114C-1988-8D40-E13F-E4B3E68DE008}"/>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1" name="Title 10">
            <a:extLst>
              <a:ext uri="{FF2B5EF4-FFF2-40B4-BE49-F238E27FC236}">
                <a16:creationId xmlns:a16="http://schemas.microsoft.com/office/drawing/2014/main" id="{08275D16-EBE9-220B-22D5-891D2F114049}"/>
              </a:ext>
            </a:extLst>
          </p:cNvPr>
          <p:cNvSpPr>
            <a:spLocks noGrp="1"/>
          </p:cNvSpPr>
          <p:nvPr>
            <p:ph type="title"/>
          </p:nvPr>
        </p:nvSpPr>
        <p:spPr/>
        <p:txBody>
          <a:bodyPr/>
          <a:lstStyle/>
          <a:p>
            <a:r>
              <a:rPr lang="en-US"/>
              <a:t>Click to edit Master title style</a:t>
            </a:r>
            <a:endParaRPr lang="en-GB"/>
          </a:p>
        </p:txBody>
      </p:sp>
      <p:sp>
        <p:nvSpPr>
          <p:cNvPr id="13" name="Picture Placeholder 12">
            <a:extLst>
              <a:ext uri="{FF2B5EF4-FFF2-40B4-BE49-F238E27FC236}">
                <a16:creationId xmlns:a16="http://schemas.microsoft.com/office/drawing/2014/main" id="{3700C936-2594-750E-FA05-8CF9EC1C6FA4}"/>
              </a:ext>
            </a:extLst>
          </p:cNvPr>
          <p:cNvSpPr>
            <a:spLocks noGrp="1"/>
          </p:cNvSpPr>
          <p:nvPr>
            <p:ph type="pic" sz="quarter" idx="13"/>
          </p:nvPr>
        </p:nvSpPr>
        <p:spPr>
          <a:xfrm>
            <a:off x="1443184" y="941287"/>
            <a:ext cx="9791778" cy="5403948"/>
          </a:xfrm>
          <a:custGeom>
            <a:avLst/>
            <a:gdLst>
              <a:gd name="connsiteX0" fmla="*/ 1029942 w 9791778"/>
              <a:gd name="connsiteY0" fmla="*/ 0 h 5403948"/>
              <a:gd name="connsiteX1" fmla="*/ 3081564 w 9791778"/>
              <a:gd name="connsiteY1" fmla="*/ 0 h 5403948"/>
              <a:gd name="connsiteX2" fmla="*/ 7740156 w 9791778"/>
              <a:gd name="connsiteY2" fmla="*/ 0 h 5403948"/>
              <a:gd name="connsiteX3" fmla="*/ 9791778 w 9791778"/>
              <a:gd name="connsiteY3" fmla="*/ 0 h 5403948"/>
              <a:gd name="connsiteX4" fmla="*/ 9791778 w 9791778"/>
              <a:gd name="connsiteY4" fmla="*/ 5403948 h 5403948"/>
              <a:gd name="connsiteX5" fmla="*/ 7740156 w 9791778"/>
              <a:gd name="connsiteY5" fmla="*/ 5403948 h 5403948"/>
              <a:gd name="connsiteX6" fmla="*/ 3723656 w 9791778"/>
              <a:gd name="connsiteY6" fmla="*/ 5403948 h 5403948"/>
              <a:gd name="connsiteX7" fmla="*/ 1672034 w 9791778"/>
              <a:gd name="connsiteY7" fmla="*/ 5403948 h 5403948"/>
              <a:gd name="connsiteX8" fmla="*/ 0 w 9791778"/>
              <a:gd name="connsiteY8" fmla="*/ 2059882 h 540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1778" h="5403948">
                <a:moveTo>
                  <a:pt x="1029942" y="0"/>
                </a:moveTo>
                <a:lnTo>
                  <a:pt x="3081564" y="0"/>
                </a:lnTo>
                <a:lnTo>
                  <a:pt x="7740156" y="0"/>
                </a:lnTo>
                <a:lnTo>
                  <a:pt x="9791778" y="0"/>
                </a:lnTo>
                <a:lnTo>
                  <a:pt x="9791778" y="5403948"/>
                </a:lnTo>
                <a:lnTo>
                  <a:pt x="7740156" y="5403948"/>
                </a:lnTo>
                <a:lnTo>
                  <a:pt x="3723656" y="5403948"/>
                </a:lnTo>
                <a:lnTo>
                  <a:pt x="1672034" y="5403948"/>
                </a:lnTo>
                <a:lnTo>
                  <a:pt x="0" y="2059882"/>
                </a:lnTo>
                <a:close/>
              </a:path>
            </a:pathLst>
          </a:custGeom>
          <a:solidFill>
            <a:schemeClr val="bg1">
              <a:lumMod val="85000"/>
            </a:schemeClr>
          </a:solidFill>
        </p:spPr>
        <p:txBody>
          <a:bodyPr wrap="square" bIns="1152000" anchor="ctr" anchorCtr="0">
            <a:noAutofit/>
          </a:bodyPr>
          <a:lstStyle>
            <a:lvl1pPr algn="ctr">
              <a:defRPr/>
            </a:lvl1pPr>
          </a:lstStyle>
          <a:p>
            <a:endParaRPr lang="en-GB"/>
          </a:p>
        </p:txBody>
      </p:sp>
    </p:spTree>
    <p:extLst>
      <p:ext uri="{BB962C8B-B14F-4D97-AF65-F5344CB8AC3E}">
        <p14:creationId xmlns:p14="http://schemas.microsoft.com/office/powerpoint/2010/main" val="290885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50C3-C414-6253-3410-A11F2E8ECFFC}"/>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0A8D5CB-5202-9070-77B7-253E28CD972D}"/>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B2A6B3D-11B9-5480-97E8-E8123E516537}"/>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1" name="Text Placeholder 65">
            <a:extLst>
              <a:ext uri="{FF2B5EF4-FFF2-40B4-BE49-F238E27FC236}">
                <a16:creationId xmlns:a16="http://schemas.microsoft.com/office/drawing/2014/main" id="{DD26EDCF-62EC-E943-41CF-E7ADF9BA85DD}"/>
              </a:ext>
            </a:extLst>
          </p:cNvPr>
          <p:cNvSpPr>
            <a:spLocks noGrp="1"/>
          </p:cNvSpPr>
          <p:nvPr>
            <p:ph type="body" sz="quarter" idx="21"/>
          </p:nvPr>
        </p:nvSpPr>
        <p:spPr>
          <a:xfrm>
            <a:off x="1380087" y="1207905"/>
            <a:ext cx="4275886" cy="634178"/>
          </a:xfrm>
        </p:spPr>
        <p:txBody>
          <a:bodyPr anchor="ctr" anchorCtr="0"/>
          <a:lstStyle>
            <a:lvl1pPr marL="0" indent="0">
              <a:buNone/>
              <a:defRPr lang="en-GB" sz="20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3" name="Text Placeholder 49">
            <a:extLst>
              <a:ext uri="{FF2B5EF4-FFF2-40B4-BE49-F238E27FC236}">
                <a16:creationId xmlns:a16="http://schemas.microsoft.com/office/drawing/2014/main" id="{A99DE185-5B79-5EC6-C148-EF62835122B1}"/>
              </a:ext>
            </a:extLst>
          </p:cNvPr>
          <p:cNvSpPr>
            <a:spLocks noGrp="1"/>
          </p:cNvSpPr>
          <p:nvPr>
            <p:ph type="body" sz="quarter" idx="15"/>
          </p:nvPr>
        </p:nvSpPr>
        <p:spPr>
          <a:xfrm>
            <a:off x="599022"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7" name="Picture Placeholder 6">
            <a:extLst>
              <a:ext uri="{FF2B5EF4-FFF2-40B4-BE49-F238E27FC236}">
                <a16:creationId xmlns:a16="http://schemas.microsoft.com/office/drawing/2014/main" id="{9DE96E8A-C9EA-BB3A-5801-228CF6C92994}"/>
              </a:ext>
            </a:extLst>
          </p:cNvPr>
          <p:cNvSpPr>
            <a:spLocks noGrp="1"/>
          </p:cNvSpPr>
          <p:nvPr>
            <p:ph type="pic" sz="quarter" idx="26" hasCustomPrompt="1"/>
          </p:nvPr>
        </p:nvSpPr>
        <p:spPr>
          <a:xfrm>
            <a:off x="749579" y="1371133"/>
            <a:ext cx="309066" cy="307722"/>
          </a:xfrm>
        </p:spPr>
        <p:txBody>
          <a:bodyPr wrap="none"/>
          <a:lstStyle>
            <a:lvl1pPr marL="0" indent="0" algn="ctr">
              <a:buNone/>
              <a:defRPr sz="1200">
                <a:solidFill>
                  <a:schemeClr val="bg1"/>
                </a:solidFill>
              </a:defRPr>
            </a:lvl1pPr>
          </a:lstStyle>
          <a:p>
            <a:r>
              <a:rPr lang="en-GB" dirty="0"/>
              <a:t>icon</a:t>
            </a:r>
          </a:p>
        </p:txBody>
      </p:sp>
      <p:sp>
        <p:nvSpPr>
          <p:cNvPr id="15" name="Text Placeholder 65">
            <a:extLst>
              <a:ext uri="{FF2B5EF4-FFF2-40B4-BE49-F238E27FC236}">
                <a16:creationId xmlns:a16="http://schemas.microsoft.com/office/drawing/2014/main" id="{22CBBAF8-9A21-94B9-BC57-BA022C199174}"/>
              </a:ext>
            </a:extLst>
          </p:cNvPr>
          <p:cNvSpPr>
            <a:spLocks noGrp="1"/>
          </p:cNvSpPr>
          <p:nvPr>
            <p:ph type="body" sz="quarter" idx="27"/>
          </p:nvPr>
        </p:nvSpPr>
        <p:spPr>
          <a:xfrm>
            <a:off x="7082916" y="1207905"/>
            <a:ext cx="4275886" cy="634178"/>
          </a:xfrm>
        </p:spPr>
        <p:txBody>
          <a:bodyPr anchor="ctr" anchorCtr="0"/>
          <a:lstStyle>
            <a:lvl1pPr marL="0" indent="0">
              <a:buNone/>
              <a:defRPr lang="en-GB" sz="20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8" name="Text Placeholder 49">
            <a:extLst>
              <a:ext uri="{FF2B5EF4-FFF2-40B4-BE49-F238E27FC236}">
                <a16:creationId xmlns:a16="http://schemas.microsoft.com/office/drawing/2014/main" id="{EBB356DE-D2EB-C845-0E54-09733E7BF442}"/>
              </a:ext>
            </a:extLst>
          </p:cNvPr>
          <p:cNvSpPr>
            <a:spLocks noGrp="1"/>
          </p:cNvSpPr>
          <p:nvPr>
            <p:ph type="body" sz="quarter" idx="29"/>
          </p:nvPr>
        </p:nvSpPr>
        <p:spPr>
          <a:xfrm>
            <a:off x="6301851" y="1256589"/>
            <a:ext cx="694852" cy="53681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9" name="Picture Placeholder 6">
            <a:extLst>
              <a:ext uri="{FF2B5EF4-FFF2-40B4-BE49-F238E27FC236}">
                <a16:creationId xmlns:a16="http://schemas.microsoft.com/office/drawing/2014/main" id="{63AAF49F-694D-4EE4-9878-7CDE21F97837}"/>
              </a:ext>
            </a:extLst>
          </p:cNvPr>
          <p:cNvSpPr>
            <a:spLocks noGrp="1"/>
          </p:cNvSpPr>
          <p:nvPr>
            <p:ph type="pic" sz="quarter" idx="30" hasCustomPrompt="1"/>
          </p:nvPr>
        </p:nvSpPr>
        <p:spPr>
          <a:xfrm>
            <a:off x="6452408" y="1371133"/>
            <a:ext cx="309066" cy="307722"/>
          </a:xfrm>
        </p:spPr>
        <p:txBody>
          <a:bodyPr wrap="none"/>
          <a:lstStyle>
            <a:lvl1pPr marL="0" indent="0" algn="ctr">
              <a:buNone/>
              <a:defRPr sz="1200">
                <a:solidFill>
                  <a:schemeClr val="bg1"/>
                </a:solidFill>
              </a:defRPr>
            </a:lvl1pPr>
          </a:lstStyle>
          <a:p>
            <a:r>
              <a:rPr lang="en-GB" dirty="0"/>
              <a:t>icon</a:t>
            </a:r>
          </a:p>
        </p:txBody>
      </p:sp>
      <p:sp>
        <p:nvSpPr>
          <p:cNvPr id="22" name="Text Placeholder 17">
            <a:extLst>
              <a:ext uri="{FF2B5EF4-FFF2-40B4-BE49-F238E27FC236}">
                <a16:creationId xmlns:a16="http://schemas.microsoft.com/office/drawing/2014/main" id="{F68C5D46-0CDB-6E9E-5848-A57C6A51D76B}"/>
              </a:ext>
            </a:extLst>
          </p:cNvPr>
          <p:cNvSpPr>
            <a:spLocks noGrp="1"/>
          </p:cNvSpPr>
          <p:nvPr>
            <p:ph type="body" sz="quarter" idx="23"/>
          </p:nvPr>
        </p:nvSpPr>
        <p:spPr>
          <a:xfrm>
            <a:off x="486038"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Text Placeholder 17">
            <a:extLst>
              <a:ext uri="{FF2B5EF4-FFF2-40B4-BE49-F238E27FC236}">
                <a16:creationId xmlns:a16="http://schemas.microsoft.com/office/drawing/2014/main" id="{840AC36F-A617-B7BE-4235-586E19F75505}"/>
              </a:ext>
            </a:extLst>
          </p:cNvPr>
          <p:cNvSpPr>
            <a:spLocks noGrp="1"/>
          </p:cNvSpPr>
          <p:nvPr>
            <p:ph type="body" sz="quarter" idx="31"/>
          </p:nvPr>
        </p:nvSpPr>
        <p:spPr>
          <a:xfrm>
            <a:off x="6290204" y="2062741"/>
            <a:ext cx="5220000" cy="3600"/>
          </a:xfrm>
          <a:ln>
            <a:solidFill>
              <a:schemeClr val="bg1">
                <a:lumMod val="85000"/>
              </a:schemeClr>
            </a:solidFill>
          </a:ln>
        </p:spPr>
        <p:txBody>
          <a:bodyPr tIns="396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6279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50C3-C414-6253-3410-A11F2E8ECFFC}"/>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0A8D5CB-5202-9070-77B7-253E28CD972D}"/>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B2A6B3D-11B9-5480-97E8-E8123E516537}"/>
              </a:ext>
            </a:extLst>
          </p:cNvPr>
          <p:cNvSpPr>
            <a:spLocks noGrp="1"/>
          </p:cNvSpPr>
          <p:nvPr>
            <p:ph type="sldNum" sz="quarter" idx="11"/>
          </p:nvPr>
        </p:nvSpPr>
        <p:spPr/>
        <p:txBody>
          <a:bodyPr/>
          <a:lstStyle/>
          <a:p>
            <a:pPr algn="r"/>
            <a:fld id="{2E8BF989-EA3A-43BB-9126-9B93909209FE}" type="slidenum">
              <a:rPr lang="en-VN" smtClean="0"/>
              <a:pPr algn="r"/>
              <a:t>‹#›</a:t>
            </a:fld>
            <a:endParaRPr lang="en-VN"/>
          </a:p>
        </p:txBody>
      </p:sp>
      <p:sp>
        <p:nvSpPr>
          <p:cNvPr id="11" name="Text Placeholder 65">
            <a:extLst>
              <a:ext uri="{FF2B5EF4-FFF2-40B4-BE49-F238E27FC236}">
                <a16:creationId xmlns:a16="http://schemas.microsoft.com/office/drawing/2014/main" id="{DD26EDCF-62EC-E943-41CF-E7ADF9BA85DD}"/>
              </a:ext>
            </a:extLst>
          </p:cNvPr>
          <p:cNvSpPr>
            <a:spLocks noGrp="1"/>
          </p:cNvSpPr>
          <p:nvPr>
            <p:ph type="body" sz="quarter" idx="21"/>
          </p:nvPr>
        </p:nvSpPr>
        <p:spPr>
          <a:xfrm>
            <a:off x="608679" y="1658400"/>
            <a:ext cx="4058759" cy="634178"/>
          </a:xfrm>
        </p:spPr>
        <p:txBody>
          <a:bodyPr anchor="ctr" anchorCtr="0"/>
          <a:lstStyle>
            <a:lvl1pPr marL="0" indent="0" algn="r">
              <a:buNone/>
              <a:defRPr lang="en-GB" sz="24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20" name="Text Placeholder 17">
            <a:extLst>
              <a:ext uri="{FF2B5EF4-FFF2-40B4-BE49-F238E27FC236}">
                <a16:creationId xmlns:a16="http://schemas.microsoft.com/office/drawing/2014/main" id="{60762762-B03B-31F6-0F7B-E22E9AB00893}"/>
              </a:ext>
            </a:extLst>
          </p:cNvPr>
          <p:cNvSpPr>
            <a:spLocks noGrp="1"/>
          </p:cNvSpPr>
          <p:nvPr>
            <p:ph type="body" sz="quarter" idx="23"/>
          </p:nvPr>
        </p:nvSpPr>
        <p:spPr>
          <a:xfrm>
            <a:off x="486039" y="3176577"/>
            <a:ext cx="4181400" cy="3600"/>
          </a:xfrm>
          <a:solidFill>
            <a:schemeClr val="bg1">
              <a:lumMod val="75000"/>
            </a:schemeClr>
          </a:solidFill>
          <a:ln>
            <a:noFill/>
          </a:ln>
        </p:spPr>
        <p:txBody>
          <a:bodyPr bIns="756000" anchor="ctr" anchorCtr="0"/>
          <a:lstStyle>
            <a:lvl1pPr marL="0" indent="0" algn="r">
              <a:spcAft>
                <a:spcPts val="0"/>
              </a:spcAft>
              <a:buNone/>
              <a:defRPr/>
            </a:lvl1pPr>
          </a:lstStyle>
          <a:p>
            <a:pPr lvl="0"/>
            <a:endParaRPr lang="en-GB" dirty="0"/>
          </a:p>
        </p:txBody>
      </p:sp>
      <p:sp>
        <p:nvSpPr>
          <p:cNvPr id="13" name="Text Placeholder 49">
            <a:extLst>
              <a:ext uri="{FF2B5EF4-FFF2-40B4-BE49-F238E27FC236}">
                <a16:creationId xmlns:a16="http://schemas.microsoft.com/office/drawing/2014/main" id="{A99DE185-5B79-5EC6-C148-EF62835122B1}"/>
              </a:ext>
            </a:extLst>
          </p:cNvPr>
          <p:cNvSpPr>
            <a:spLocks noGrp="1"/>
          </p:cNvSpPr>
          <p:nvPr>
            <p:ph type="body" sz="quarter" idx="15"/>
          </p:nvPr>
        </p:nvSpPr>
        <p:spPr>
          <a:xfrm>
            <a:off x="4960614" y="1658400"/>
            <a:ext cx="811232" cy="62672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7" name="Picture Placeholder 6">
            <a:extLst>
              <a:ext uri="{FF2B5EF4-FFF2-40B4-BE49-F238E27FC236}">
                <a16:creationId xmlns:a16="http://schemas.microsoft.com/office/drawing/2014/main" id="{9DE96E8A-C9EA-BB3A-5801-228CF6C92994}"/>
              </a:ext>
            </a:extLst>
          </p:cNvPr>
          <p:cNvSpPr>
            <a:spLocks noGrp="1"/>
          </p:cNvSpPr>
          <p:nvPr>
            <p:ph type="pic" sz="quarter" idx="26" hasCustomPrompt="1"/>
          </p:nvPr>
        </p:nvSpPr>
        <p:spPr>
          <a:xfrm>
            <a:off x="5147990" y="1792129"/>
            <a:ext cx="360830" cy="359262"/>
          </a:xfrm>
        </p:spPr>
        <p:txBody>
          <a:bodyPr wrap="none"/>
          <a:lstStyle>
            <a:lvl1pPr marL="0" indent="0" algn="ctr">
              <a:buNone/>
              <a:defRPr sz="1200">
                <a:solidFill>
                  <a:schemeClr val="bg1"/>
                </a:solidFill>
              </a:defRPr>
            </a:lvl1pPr>
          </a:lstStyle>
          <a:p>
            <a:r>
              <a:rPr lang="en-GB" dirty="0"/>
              <a:t>icon</a:t>
            </a:r>
          </a:p>
        </p:txBody>
      </p:sp>
      <p:sp>
        <p:nvSpPr>
          <p:cNvPr id="15" name="Text Placeholder 65">
            <a:extLst>
              <a:ext uri="{FF2B5EF4-FFF2-40B4-BE49-F238E27FC236}">
                <a16:creationId xmlns:a16="http://schemas.microsoft.com/office/drawing/2014/main" id="{22CBBAF8-9A21-94B9-BC57-BA022C199174}"/>
              </a:ext>
            </a:extLst>
          </p:cNvPr>
          <p:cNvSpPr>
            <a:spLocks noGrp="1"/>
          </p:cNvSpPr>
          <p:nvPr>
            <p:ph type="body" sz="quarter" idx="27"/>
          </p:nvPr>
        </p:nvSpPr>
        <p:spPr>
          <a:xfrm>
            <a:off x="7420943" y="1658400"/>
            <a:ext cx="4039219" cy="634178"/>
          </a:xfrm>
        </p:spPr>
        <p:txBody>
          <a:bodyPr anchor="ctr" anchorCtr="0"/>
          <a:lstStyle>
            <a:lvl1pPr marL="0" indent="0">
              <a:buNone/>
              <a:defRPr lang="en-GB" sz="2400" b="1" dirty="0">
                <a:solidFill>
                  <a:srgbClr val="C72035"/>
                </a:solidFill>
                <a:latin typeface="Roboto" panose="02000000000000000000" pitchFamily="2" charset="0"/>
                <a:ea typeface="Roboto" panose="02000000000000000000" pitchFamily="2" charset="0"/>
              </a:defRPr>
            </a:lvl1pPr>
          </a:lstStyle>
          <a:p>
            <a:pPr marL="228600" lvl="0" indent="-228600"/>
            <a:endParaRPr lang="en-GB" dirty="0"/>
          </a:p>
        </p:txBody>
      </p:sp>
      <p:sp>
        <p:nvSpPr>
          <p:cNvPr id="17" name="Text Placeholder 17">
            <a:extLst>
              <a:ext uri="{FF2B5EF4-FFF2-40B4-BE49-F238E27FC236}">
                <a16:creationId xmlns:a16="http://schemas.microsoft.com/office/drawing/2014/main" id="{1B754577-E83B-810F-BC03-84C72093EE3A}"/>
              </a:ext>
            </a:extLst>
          </p:cNvPr>
          <p:cNvSpPr>
            <a:spLocks noGrp="1"/>
          </p:cNvSpPr>
          <p:nvPr>
            <p:ph type="body" sz="quarter" idx="28"/>
          </p:nvPr>
        </p:nvSpPr>
        <p:spPr>
          <a:xfrm>
            <a:off x="7420943" y="3176577"/>
            <a:ext cx="4039219" cy="3600"/>
          </a:xfrm>
          <a:solidFill>
            <a:schemeClr val="bg1">
              <a:lumMod val="75000"/>
            </a:schemeClr>
          </a:solidFill>
          <a:ln>
            <a:noFill/>
          </a:ln>
        </p:spPr>
        <p:txBody>
          <a:bodyPr bIns="756000" anchor="ctr" anchorCtr="0"/>
          <a:lstStyle>
            <a:lvl1pPr marL="0" indent="0" algn="l">
              <a:spcAft>
                <a:spcPts val="0"/>
              </a:spcAft>
              <a:buNone/>
              <a:defRPr/>
            </a:lvl1pPr>
          </a:lstStyle>
          <a:p>
            <a:pPr lvl="0"/>
            <a:endParaRPr lang="en-GB" dirty="0"/>
          </a:p>
        </p:txBody>
      </p:sp>
      <p:sp>
        <p:nvSpPr>
          <p:cNvPr id="18" name="Text Placeholder 49">
            <a:extLst>
              <a:ext uri="{FF2B5EF4-FFF2-40B4-BE49-F238E27FC236}">
                <a16:creationId xmlns:a16="http://schemas.microsoft.com/office/drawing/2014/main" id="{EBB356DE-D2EB-C845-0E54-09733E7BF442}"/>
              </a:ext>
            </a:extLst>
          </p:cNvPr>
          <p:cNvSpPr>
            <a:spLocks noGrp="1"/>
          </p:cNvSpPr>
          <p:nvPr>
            <p:ph type="body" sz="quarter" idx="29"/>
          </p:nvPr>
        </p:nvSpPr>
        <p:spPr>
          <a:xfrm>
            <a:off x="6295031" y="1658400"/>
            <a:ext cx="811232" cy="626720"/>
          </a:xfrm>
          <a:blipFill dpi="0" rotWithShape="1">
            <a:blip r:embed="rId2" cstate="hqprint">
              <a:extLst>
                <a:ext uri="{28A0092B-C50C-407E-A947-70E740481C1C}">
                  <a14:useLocalDpi xmlns:a14="http://schemas.microsoft.com/office/drawing/2010/main" val="0"/>
                </a:ext>
              </a:extLst>
            </a:blip>
            <a:srcRect/>
            <a:stretch>
              <a:fillRect/>
            </a:stretch>
          </a:blipFill>
        </p:spPr>
        <p:txBody>
          <a:bodyPr lIns="0" anchor="ctr" anchorCtr="0">
            <a:noAutofit/>
          </a:bodyPr>
          <a:lstStyle>
            <a:lvl1pPr marL="0" indent="0" algn="ctr">
              <a:buNone/>
              <a:defRPr lang="en-GB" sz="2000" b="1" kern="1200" dirty="0">
                <a:noFill/>
                <a:latin typeface="Eurostile" panose="020B0504020202050204" pitchFamily="34" charset="77"/>
                <a:ea typeface="+mn-ea"/>
                <a:cs typeface="+mn-cs"/>
              </a:defRPr>
            </a:lvl1pPr>
          </a:lstStyle>
          <a:p>
            <a:pPr lvl="0"/>
            <a:endParaRPr lang="en-GB" dirty="0"/>
          </a:p>
        </p:txBody>
      </p:sp>
      <p:sp>
        <p:nvSpPr>
          <p:cNvPr id="19" name="Picture Placeholder 6">
            <a:extLst>
              <a:ext uri="{FF2B5EF4-FFF2-40B4-BE49-F238E27FC236}">
                <a16:creationId xmlns:a16="http://schemas.microsoft.com/office/drawing/2014/main" id="{63AAF49F-694D-4EE4-9878-7CDE21F97837}"/>
              </a:ext>
            </a:extLst>
          </p:cNvPr>
          <p:cNvSpPr>
            <a:spLocks noGrp="1"/>
          </p:cNvSpPr>
          <p:nvPr>
            <p:ph type="pic" sz="quarter" idx="30" hasCustomPrompt="1"/>
          </p:nvPr>
        </p:nvSpPr>
        <p:spPr>
          <a:xfrm>
            <a:off x="6482407" y="1792129"/>
            <a:ext cx="360830" cy="359262"/>
          </a:xfrm>
        </p:spPr>
        <p:txBody>
          <a:bodyPr wrap="none"/>
          <a:lstStyle>
            <a:lvl1pPr marL="0" indent="0" algn="ctr">
              <a:buNone/>
              <a:defRPr sz="1200">
                <a:solidFill>
                  <a:schemeClr val="bg1"/>
                </a:solidFill>
              </a:defRPr>
            </a:lvl1pPr>
          </a:lstStyle>
          <a:p>
            <a:r>
              <a:rPr lang="en-GB" dirty="0"/>
              <a:t>icon</a:t>
            </a:r>
          </a:p>
        </p:txBody>
      </p:sp>
      <p:sp>
        <p:nvSpPr>
          <p:cNvPr id="16" name="Text Placeholder 17">
            <a:extLst>
              <a:ext uri="{FF2B5EF4-FFF2-40B4-BE49-F238E27FC236}">
                <a16:creationId xmlns:a16="http://schemas.microsoft.com/office/drawing/2014/main" id="{910A5295-E309-587D-61EA-41CBB8349820}"/>
              </a:ext>
            </a:extLst>
          </p:cNvPr>
          <p:cNvSpPr>
            <a:spLocks noGrp="1"/>
          </p:cNvSpPr>
          <p:nvPr>
            <p:ph type="body" sz="quarter" idx="31"/>
          </p:nvPr>
        </p:nvSpPr>
        <p:spPr>
          <a:xfrm>
            <a:off x="486039" y="3871211"/>
            <a:ext cx="4181400" cy="3600"/>
          </a:xfrm>
          <a:solidFill>
            <a:schemeClr val="bg1">
              <a:lumMod val="75000"/>
            </a:schemeClr>
          </a:solidFill>
          <a:ln>
            <a:noFill/>
          </a:ln>
        </p:spPr>
        <p:txBody>
          <a:bodyPr bIns="756000" anchor="ctr" anchorCtr="0"/>
          <a:lstStyle>
            <a:lvl1pPr marL="0" indent="0" algn="r">
              <a:spcAft>
                <a:spcPts val="0"/>
              </a:spcAft>
              <a:buNone/>
              <a:defRPr/>
            </a:lvl1pPr>
          </a:lstStyle>
          <a:p>
            <a:pPr lvl="0"/>
            <a:endParaRPr lang="en-GB" dirty="0"/>
          </a:p>
        </p:txBody>
      </p:sp>
      <p:sp>
        <p:nvSpPr>
          <p:cNvPr id="21" name="Text Placeholder 17">
            <a:extLst>
              <a:ext uri="{FF2B5EF4-FFF2-40B4-BE49-F238E27FC236}">
                <a16:creationId xmlns:a16="http://schemas.microsoft.com/office/drawing/2014/main" id="{5ECCA926-41F4-0E85-F963-6B71D6694A47}"/>
              </a:ext>
            </a:extLst>
          </p:cNvPr>
          <p:cNvSpPr>
            <a:spLocks noGrp="1"/>
          </p:cNvSpPr>
          <p:nvPr>
            <p:ph type="body" sz="quarter" idx="32"/>
          </p:nvPr>
        </p:nvSpPr>
        <p:spPr>
          <a:xfrm>
            <a:off x="7420943" y="3871211"/>
            <a:ext cx="4039219" cy="3600"/>
          </a:xfrm>
          <a:solidFill>
            <a:schemeClr val="bg1">
              <a:lumMod val="75000"/>
            </a:schemeClr>
          </a:solidFill>
          <a:ln>
            <a:noFill/>
          </a:ln>
        </p:spPr>
        <p:txBody>
          <a:bodyPr bIns="756000" anchor="ctr" anchorCtr="0"/>
          <a:lstStyle>
            <a:lvl1pPr marL="0" indent="0" algn="l">
              <a:spcAft>
                <a:spcPts val="0"/>
              </a:spcAft>
              <a:buNone/>
              <a:defRPr/>
            </a:lvl1pPr>
          </a:lstStyle>
          <a:p>
            <a:pPr lvl="0"/>
            <a:endParaRPr lang="en-GB" dirty="0"/>
          </a:p>
        </p:txBody>
      </p:sp>
      <p:sp>
        <p:nvSpPr>
          <p:cNvPr id="22" name="Text Placeholder 17">
            <a:extLst>
              <a:ext uri="{FF2B5EF4-FFF2-40B4-BE49-F238E27FC236}">
                <a16:creationId xmlns:a16="http://schemas.microsoft.com/office/drawing/2014/main" id="{AB9E6B62-24FF-BA4A-12C8-D2B9797F585A}"/>
              </a:ext>
            </a:extLst>
          </p:cNvPr>
          <p:cNvSpPr>
            <a:spLocks noGrp="1"/>
          </p:cNvSpPr>
          <p:nvPr>
            <p:ph type="body" sz="quarter" idx="33"/>
          </p:nvPr>
        </p:nvSpPr>
        <p:spPr>
          <a:xfrm>
            <a:off x="486039" y="4565845"/>
            <a:ext cx="4181400" cy="3600"/>
          </a:xfrm>
          <a:solidFill>
            <a:schemeClr val="bg1">
              <a:lumMod val="75000"/>
            </a:schemeClr>
          </a:solidFill>
          <a:ln>
            <a:noFill/>
          </a:ln>
        </p:spPr>
        <p:txBody>
          <a:bodyPr bIns="756000" anchor="ctr" anchorCtr="0"/>
          <a:lstStyle>
            <a:lvl1pPr marL="0" indent="0" algn="r">
              <a:spcAft>
                <a:spcPts val="0"/>
              </a:spcAft>
              <a:buNone/>
              <a:defRPr/>
            </a:lvl1pPr>
          </a:lstStyle>
          <a:p>
            <a:pPr lvl="0"/>
            <a:endParaRPr lang="en-GB" dirty="0"/>
          </a:p>
        </p:txBody>
      </p:sp>
      <p:sp>
        <p:nvSpPr>
          <p:cNvPr id="23" name="Text Placeholder 17">
            <a:extLst>
              <a:ext uri="{FF2B5EF4-FFF2-40B4-BE49-F238E27FC236}">
                <a16:creationId xmlns:a16="http://schemas.microsoft.com/office/drawing/2014/main" id="{C333B27F-4C3F-747F-EFF6-E95600F209F3}"/>
              </a:ext>
            </a:extLst>
          </p:cNvPr>
          <p:cNvSpPr>
            <a:spLocks noGrp="1"/>
          </p:cNvSpPr>
          <p:nvPr>
            <p:ph type="body" sz="quarter" idx="34"/>
          </p:nvPr>
        </p:nvSpPr>
        <p:spPr>
          <a:xfrm>
            <a:off x="7420943" y="4565845"/>
            <a:ext cx="4039219" cy="3600"/>
          </a:xfrm>
          <a:solidFill>
            <a:schemeClr val="bg1">
              <a:lumMod val="75000"/>
            </a:schemeClr>
          </a:solidFill>
          <a:ln>
            <a:noFill/>
          </a:ln>
        </p:spPr>
        <p:txBody>
          <a:bodyPr bIns="756000" anchor="ctr" anchorCtr="0"/>
          <a:lstStyle>
            <a:lvl1pPr marL="0" indent="0" algn="l">
              <a:spcAft>
                <a:spcPts val="0"/>
              </a:spcAft>
              <a:buNone/>
              <a:defRPr/>
            </a:lvl1pPr>
          </a:lstStyle>
          <a:p>
            <a:pPr lvl="0"/>
            <a:endParaRPr lang="en-GB" dirty="0"/>
          </a:p>
        </p:txBody>
      </p:sp>
      <p:sp>
        <p:nvSpPr>
          <p:cNvPr id="24" name="Text Placeholder 17">
            <a:extLst>
              <a:ext uri="{FF2B5EF4-FFF2-40B4-BE49-F238E27FC236}">
                <a16:creationId xmlns:a16="http://schemas.microsoft.com/office/drawing/2014/main" id="{854CB050-98EF-B065-3628-C9C40DB3DCD0}"/>
              </a:ext>
            </a:extLst>
          </p:cNvPr>
          <p:cNvSpPr>
            <a:spLocks noGrp="1"/>
          </p:cNvSpPr>
          <p:nvPr>
            <p:ph type="body" sz="quarter" idx="35"/>
          </p:nvPr>
        </p:nvSpPr>
        <p:spPr>
          <a:xfrm>
            <a:off x="486039" y="5260479"/>
            <a:ext cx="4181400" cy="3600"/>
          </a:xfrm>
          <a:solidFill>
            <a:schemeClr val="bg1">
              <a:lumMod val="75000"/>
            </a:schemeClr>
          </a:solidFill>
          <a:ln>
            <a:noFill/>
          </a:ln>
        </p:spPr>
        <p:txBody>
          <a:bodyPr bIns="756000" anchor="ctr" anchorCtr="0"/>
          <a:lstStyle>
            <a:lvl1pPr marL="0" indent="0" algn="r">
              <a:spcAft>
                <a:spcPts val="0"/>
              </a:spcAft>
              <a:buNone/>
              <a:defRPr/>
            </a:lvl1pPr>
          </a:lstStyle>
          <a:p>
            <a:pPr lvl="0"/>
            <a:endParaRPr lang="en-GB" dirty="0"/>
          </a:p>
        </p:txBody>
      </p:sp>
      <p:sp>
        <p:nvSpPr>
          <p:cNvPr id="25" name="Text Placeholder 17">
            <a:extLst>
              <a:ext uri="{FF2B5EF4-FFF2-40B4-BE49-F238E27FC236}">
                <a16:creationId xmlns:a16="http://schemas.microsoft.com/office/drawing/2014/main" id="{6C3B8397-D8E5-2485-D216-89C3D471E97F}"/>
              </a:ext>
            </a:extLst>
          </p:cNvPr>
          <p:cNvSpPr>
            <a:spLocks noGrp="1"/>
          </p:cNvSpPr>
          <p:nvPr>
            <p:ph type="body" sz="quarter" idx="36"/>
          </p:nvPr>
        </p:nvSpPr>
        <p:spPr>
          <a:xfrm>
            <a:off x="7420943" y="5260479"/>
            <a:ext cx="4039219" cy="3600"/>
          </a:xfrm>
          <a:solidFill>
            <a:schemeClr val="bg1">
              <a:lumMod val="75000"/>
            </a:schemeClr>
          </a:solidFill>
          <a:ln>
            <a:noFill/>
          </a:ln>
        </p:spPr>
        <p:txBody>
          <a:bodyPr bIns="756000" anchor="ctr" anchorCtr="0"/>
          <a:lstStyle>
            <a:lvl1pPr marL="0" indent="0" algn="l">
              <a:spcAft>
                <a:spcPts val="0"/>
              </a:spcAft>
              <a:buNone/>
              <a:defRPr/>
            </a:lvl1pPr>
          </a:lstStyle>
          <a:p>
            <a:pPr lvl="0"/>
            <a:endParaRPr lang="en-GB" dirty="0"/>
          </a:p>
        </p:txBody>
      </p:sp>
      <p:sp>
        <p:nvSpPr>
          <p:cNvPr id="26" name="Text Placeholder 17">
            <a:extLst>
              <a:ext uri="{FF2B5EF4-FFF2-40B4-BE49-F238E27FC236}">
                <a16:creationId xmlns:a16="http://schemas.microsoft.com/office/drawing/2014/main" id="{DE5ECB35-0CC2-2BE5-0D30-D9FEDC5569B7}"/>
              </a:ext>
            </a:extLst>
          </p:cNvPr>
          <p:cNvSpPr>
            <a:spLocks noGrp="1"/>
          </p:cNvSpPr>
          <p:nvPr>
            <p:ph type="body" sz="quarter" idx="37"/>
          </p:nvPr>
        </p:nvSpPr>
        <p:spPr>
          <a:xfrm>
            <a:off x="486039" y="5955114"/>
            <a:ext cx="4181400" cy="3600"/>
          </a:xfrm>
          <a:solidFill>
            <a:schemeClr val="bg1">
              <a:lumMod val="75000"/>
            </a:schemeClr>
          </a:solidFill>
          <a:ln>
            <a:noFill/>
          </a:ln>
        </p:spPr>
        <p:txBody>
          <a:bodyPr bIns="756000" anchor="ctr" anchorCtr="0"/>
          <a:lstStyle>
            <a:lvl1pPr marL="0" indent="0" algn="r">
              <a:spcAft>
                <a:spcPts val="0"/>
              </a:spcAft>
              <a:buNone/>
              <a:defRPr/>
            </a:lvl1pPr>
          </a:lstStyle>
          <a:p>
            <a:pPr lvl="0"/>
            <a:endParaRPr lang="en-GB" dirty="0"/>
          </a:p>
        </p:txBody>
      </p:sp>
      <p:sp>
        <p:nvSpPr>
          <p:cNvPr id="27" name="Text Placeholder 17">
            <a:extLst>
              <a:ext uri="{FF2B5EF4-FFF2-40B4-BE49-F238E27FC236}">
                <a16:creationId xmlns:a16="http://schemas.microsoft.com/office/drawing/2014/main" id="{6409839A-AD78-181B-170C-27BE73B92832}"/>
              </a:ext>
            </a:extLst>
          </p:cNvPr>
          <p:cNvSpPr>
            <a:spLocks noGrp="1"/>
          </p:cNvSpPr>
          <p:nvPr>
            <p:ph type="body" sz="quarter" idx="38"/>
          </p:nvPr>
        </p:nvSpPr>
        <p:spPr>
          <a:xfrm>
            <a:off x="7420943" y="5955114"/>
            <a:ext cx="4039219" cy="3600"/>
          </a:xfrm>
          <a:solidFill>
            <a:schemeClr val="bg1">
              <a:lumMod val="75000"/>
            </a:schemeClr>
          </a:solidFill>
          <a:ln>
            <a:noFill/>
          </a:ln>
        </p:spPr>
        <p:txBody>
          <a:bodyPr bIns="756000" anchor="ctr" anchorCtr="0"/>
          <a:lstStyle>
            <a:lvl1pPr marL="0" indent="0" algn="l">
              <a:spcAft>
                <a:spcPts val="0"/>
              </a:spcAft>
              <a:buNone/>
              <a:defRPr/>
            </a:lvl1pPr>
          </a:lstStyle>
          <a:p>
            <a:pPr lvl="0"/>
            <a:endParaRPr lang="en-GB" dirty="0"/>
          </a:p>
        </p:txBody>
      </p:sp>
      <p:sp>
        <p:nvSpPr>
          <p:cNvPr id="8" name="Hexagon 7">
            <a:extLst>
              <a:ext uri="{FF2B5EF4-FFF2-40B4-BE49-F238E27FC236}">
                <a16:creationId xmlns:a16="http://schemas.microsoft.com/office/drawing/2014/main" id="{252236CD-CA69-997B-F224-8EF97BEE8792}"/>
              </a:ext>
            </a:extLst>
          </p:cNvPr>
          <p:cNvSpPr/>
          <p:nvPr userDrawn="1"/>
        </p:nvSpPr>
        <p:spPr>
          <a:xfrm>
            <a:off x="4973059" y="2580701"/>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exagon 29">
            <a:extLst>
              <a:ext uri="{FF2B5EF4-FFF2-40B4-BE49-F238E27FC236}">
                <a16:creationId xmlns:a16="http://schemas.microsoft.com/office/drawing/2014/main" id="{1EBFFB15-CBE0-046D-D10A-E0DBCB43D0A9}"/>
              </a:ext>
            </a:extLst>
          </p:cNvPr>
          <p:cNvSpPr/>
          <p:nvPr userDrawn="1"/>
        </p:nvSpPr>
        <p:spPr>
          <a:xfrm>
            <a:off x="6307476" y="2580701"/>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exagon 30">
            <a:extLst>
              <a:ext uri="{FF2B5EF4-FFF2-40B4-BE49-F238E27FC236}">
                <a16:creationId xmlns:a16="http://schemas.microsoft.com/office/drawing/2014/main" id="{F71E5057-4A9C-2A02-6420-320A863BF57F}"/>
              </a:ext>
            </a:extLst>
          </p:cNvPr>
          <p:cNvSpPr/>
          <p:nvPr userDrawn="1"/>
        </p:nvSpPr>
        <p:spPr>
          <a:xfrm>
            <a:off x="4973059" y="3266324"/>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Hexagon 31">
            <a:extLst>
              <a:ext uri="{FF2B5EF4-FFF2-40B4-BE49-F238E27FC236}">
                <a16:creationId xmlns:a16="http://schemas.microsoft.com/office/drawing/2014/main" id="{C5BEE36D-AA2F-030B-AE84-9FA3A2B58FBB}"/>
              </a:ext>
            </a:extLst>
          </p:cNvPr>
          <p:cNvSpPr/>
          <p:nvPr userDrawn="1"/>
        </p:nvSpPr>
        <p:spPr>
          <a:xfrm>
            <a:off x="6307476" y="3266324"/>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exagon 32">
            <a:extLst>
              <a:ext uri="{FF2B5EF4-FFF2-40B4-BE49-F238E27FC236}">
                <a16:creationId xmlns:a16="http://schemas.microsoft.com/office/drawing/2014/main" id="{37F302BC-3408-92AD-2CE9-A1F1CAC62293}"/>
              </a:ext>
            </a:extLst>
          </p:cNvPr>
          <p:cNvSpPr/>
          <p:nvPr userDrawn="1"/>
        </p:nvSpPr>
        <p:spPr>
          <a:xfrm>
            <a:off x="4973059" y="3951947"/>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B4849890-4C1F-76E1-0A6C-2DDEF0FC164F}"/>
              </a:ext>
            </a:extLst>
          </p:cNvPr>
          <p:cNvSpPr/>
          <p:nvPr userDrawn="1"/>
        </p:nvSpPr>
        <p:spPr>
          <a:xfrm>
            <a:off x="6307476" y="3951947"/>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exagon 34">
            <a:extLst>
              <a:ext uri="{FF2B5EF4-FFF2-40B4-BE49-F238E27FC236}">
                <a16:creationId xmlns:a16="http://schemas.microsoft.com/office/drawing/2014/main" id="{22AB32EE-ADC4-29E4-4C66-44B46EF8AD35}"/>
              </a:ext>
            </a:extLst>
          </p:cNvPr>
          <p:cNvSpPr/>
          <p:nvPr userDrawn="1"/>
        </p:nvSpPr>
        <p:spPr>
          <a:xfrm>
            <a:off x="4973059" y="4637570"/>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exagon 35">
            <a:extLst>
              <a:ext uri="{FF2B5EF4-FFF2-40B4-BE49-F238E27FC236}">
                <a16:creationId xmlns:a16="http://schemas.microsoft.com/office/drawing/2014/main" id="{8CDA83C9-2663-CBB2-EF9F-ADB32A3A1F17}"/>
              </a:ext>
            </a:extLst>
          </p:cNvPr>
          <p:cNvSpPr/>
          <p:nvPr userDrawn="1"/>
        </p:nvSpPr>
        <p:spPr>
          <a:xfrm>
            <a:off x="6307476" y="4637570"/>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Hexagon 36">
            <a:extLst>
              <a:ext uri="{FF2B5EF4-FFF2-40B4-BE49-F238E27FC236}">
                <a16:creationId xmlns:a16="http://schemas.microsoft.com/office/drawing/2014/main" id="{48D77356-DE7D-70A8-EEC4-B39A90234D8F}"/>
              </a:ext>
            </a:extLst>
          </p:cNvPr>
          <p:cNvSpPr/>
          <p:nvPr userDrawn="1"/>
        </p:nvSpPr>
        <p:spPr>
          <a:xfrm>
            <a:off x="4973059" y="5337048"/>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Hexagon 37">
            <a:extLst>
              <a:ext uri="{FF2B5EF4-FFF2-40B4-BE49-F238E27FC236}">
                <a16:creationId xmlns:a16="http://schemas.microsoft.com/office/drawing/2014/main" id="{22D71192-9936-6749-D35A-2EDC8993F5B8}"/>
              </a:ext>
            </a:extLst>
          </p:cNvPr>
          <p:cNvSpPr/>
          <p:nvPr userDrawn="1"/>
        </p:nvSpPr>
        <p:spPr>
          <a:xfrm>
            <a:off x="6307476" y="5337048"/>
            <a:ext cx="701669" cy="60488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8AB2DF34-7623-F628-3A1A-00D2E49379BC}"/>
              </a:ext>
            </a:extLst>
          </p:cNvPr>
          <p:cNvCxnSpPr>
            <a:cxnSpLocks/>
          </p:cNvCxnSpPr>
          <p:nvPr userDrawn="1"/>
        </p:nvCxnSpPr>
        <p:spPr>
          <a:xfrm>
            <a:off x="6031107" y="1497319"/>
            <a:ext cx="0" cy="4457795"/>
          </a:xfrm>
          <a:prstGeom prst="line">
            <a:avLst/>
          </a:prstGeom>
          <a:ln>
            <a:solidFill>
              <a:srgbClr val="C72035"/>
            </a:solidFill>
          </a:ln>
        </p:spPr>
        <p:style>
          <a:lnRef idx="1">
            <a:schemeClr val="accent1"/>
          </a:lnRef>
          <a:fillRef idx="0">
            <a:schemeClr val="accent1"/>
          </a:fillRef>
          <a:effectRef idx="0">
            <a:schemeClr val="accent1"/>
          </a:effectRef>
          <a:fontRef idx="minor">
            <a:schemeClr val="tx1"/>
          </a:fontRef>
        </p:style>
      </p:cxnSp>
      <p:sp>
        <p:nvSpPr>
          <p:cNvPr id="39" name="Picture Placeholder 6">
            <a:extLst>
              <a:ext uri="{FF2B5EF4-FFF2-40B4-BE49-F238E27FC236}">
                <a16:creationId xmlns:a16="http://schemas.microsoft.com/office/drawing/2014/main" id="{28BE7621-4EEB-552C-0308-BFC3537045FF}"/>
              </a:ext>
            </a:extLst>
          </p:cNvPr>
          <p:cNvSpPr>
            <a:spLocks noGrp="1"/>
          </p:cNvSpPr>
          <p:nvPr>
            <p:ph type="pic" sz="quarter" idx="39" hasCustomPrompt="1"/>
          </p:nvPr>
        </p:nvSpPr>
        <p:spPr>
          <a:xfrm>
            <a:off x="5167541" y="2727472"/>
            <a:ext cx="312704" cy="311344"/>
          </a:xfrm>
        </p:spPr>
        <p:txBody>
          <a:bodyPr wrap="none"/>
          <a:lstStyle>
            <a:lvl1pPr marL="0" indent="0" algn="ctr">
              <a:buNone/>
              <a:defRPr sz="1200">
                <a:solidFill>
                  <a:schemeClr val="tx1"/>
                </a:solidFill>
              </a:defRPr>
            </a:lvl1pPr>
          </a:lstStyle>
          <a:p>
            <a:r>
              <a:rPr lang="en-GB" dirty="0"/>
              <a:t>icon</a:t>
            </a:r>
          </a:p>
        </p:txBody>
      </p:sp>
      <p:sp>
        <p:nvSpPr>
          <p:cNvPr id="40" name="Picture Placeholder 6">
            <a:extLst>
              <a:ext uri="{FF2B5EF4-FFF2-40B4-BE49-F238E27FC236}">
                <a16:creationId xmlns:a16="http://schemas.microsoft.com/office/drawing/2014/main" id="{59F73506-FF15-5E6A-95EF-0A685B1AABEE}"/>
              </a:ext>
            </a:extLst>
          </p:cNvPr>
          <p:cNvSpPr>
            <a:spLocks noGrp="1"/>
          </p:cNvSpPr>
          <p:nvPr>
            <p:ph type="pic" sz="quarter" idx="40" hasCustomPrompt="1"/>
          </p:nvPr>
        </p:nvSpPr>
        <p:spPr>
          <a:xfrm>
            <a:off x="6501958" y="2727472"/>
            <a:ext cx="312704" cy="311344"/>
          </a:xfrm>
        </p:spPr>
        <p:txBody>
          <a:bodyPr wrap="none"/>
          <a:lstStyle>
            <a:lvl1pPr marL="0" indent="0" algn="ctr">
              <a:buNone/>
              <a:defRPr sz="1200">
                <a:solidFill>
                  <a:schemeClr val="tx1"/>
                </a:solidFill>
              </a:defRPr>
            </a:lvl1pPr>
          </a:lstStyle>
          <a:p>
            <a:r>
              <a:rPr lang="en-GB" dirty="0"/>
              <a:t>icon</a:t>
            </a:r>
          </a:p>
        </p:txBody>
      </p:sp>
      <p:sp>
        <p:nvSpPr>
          <p:cNvPr id="41" name="Picture Placeholder 6">
            <a:extLst>
              <a:ext uri="{FF2B5EF4-FFF2-40B4-BE49-F238E27FC236}">
                <a16:creationId xmlns:a16="http://schemas.microsoft.com/office/drawing/2014/main" id="{D3CB0D7F-FCA6-1FF7-5A90-2CA2288A5A7C}"/>
              </a:ext>
            </a:extLst>
          </p:cNvPr>
          <p:cNvSpPr>
            <a:spLocks noGrp="1"/>
          </p:cNvSpPr>
          <p:nvPr>
            <p:ph type="pic" sz="quarter" idx="41" hasCustomPrompt="1"/>
          </p:nvPr>
        </p:nvSpPr>
        <p:spPr>
          <a:xfrm>
            <a:off x="5167541" y="3413095"/>
            <a:ext cx="312704" cy="311344"/>
          </a:xfrm>
        </p:spPr>
        <p:txBody>
          <a:bodyPr wrap="none"/>
          <a:lstStyle>
            <a:lvl1pPr marL="0" indent="0" algn="ctr">
              <a:buNone/>
              <a:defRPr sz="1200">
                <a:solidFill>
                  <a:schemeClr val="tx1"/>
                </a:solidFill>
              </a:defRPr>
            </a:lvl1pPr>
          </a:lstStyle>
          <a:p>
            <a:r>
              <a:rPr lang="en-GB" dirty="0"/>
              <a:t>icon</a:t>
            </a:r>
          </a:p>
        </p:txBody>
      </p:sp>
      <p:sp>
        <p:nvSpPr>
          <p:cNvPr id="42" name="Picture Placeholder 6">
            <a:extLst>
              <a:ext uri="{FF2B5EF4-FFF2-40B4-BE49-F238E27FC236}">
                <a16:creationId xmlns:a16="http://schemas.microsoft.com/office/drawing/2014/main" id="{62BED1BD-BF1E-7D13-C597-3B6E80D051C4}"/>
              </a:ext>
            </a:extLst>
          </p:cNvPr>
          <p:cNvSpPr>
            <a:spLocks noGrp="1"/>
          </p:cNvSpPr>
          <p:nvPr>
            <p:ph type="pic" sz="quarter" idx="42" hasCustomPrompt="1"/>
          </p:nvPr>
        </p:nvSpPr>
        <p:spPr>
          <a:xfrm>
            <a:off x="6501958" y="3413095"/>
            <a:ext cx="312704" cy="311344"/>
          </a:xfrm>
        </p:spPr>
        <p:txBody>
          <a:bodyPr wrap="none"/>
          <a:lstStyle>
            <a:lvl1pPr marL="0" indent="0" algn="ctr">
              <a:buNone/>
              <a:defRPr sz="1200">
                <a:solidFill>
                  <a:schemeClr val="tx1"/>
                </a:solidFill>
              </a:defRPr>
            </a:lvl1pPr>
          </a:lstStyle>
          <a:p>
            <a:r>
              <a:rPr lang="en-GB" dirty="0"/>
              <a:t>icon</a:t>
            </a:r>
          </a:p>
        </p:txBody>
      </p:sp>
      <p:sp>
        <p:nvSpPr>
          <p:cNvPr id="43" name="Picture Placeholder 6">
            <a:extLst>
              <a:ext uri="{FF2B5EF4-FFF2-40B4-BE49-F238E27FC236}">
                <a16:creationId xmlns:a16="http://schemas.microsoft.com/office/drawing/2014/main" id="{90ECE937-8205-217C-3BF0-F4C60CC32A84}"/>
              </a:ext>
            </a:extLst>
          </p:cNvPr>
          <p:cNvSpPr>
            <a:spLocks noGrp="1"/>
          </p:cNvSpPr>
          <p:nvPr>
            <p:ph type="pic" sz="quarter" idx="43" hasCustomPrompt="1"/>
          </p:nvPr>
        </p:nvSpPr>
        <p:spPr>
          <a:xfrm>
            <a:off x="5167541" y="4098718"/>
            <a:ext cx="312704" cy="311344"/>
          </a:xfrm>
        </p:spPr>
        <p:txBody>
          <a:bodyPr wrap="none"/>
          <a:lstStyle>
            <a:lvl1pPr marL="0" indent="0" algn="ctr">
              <a:buNone/>
              <a:defRPr sz="1200">
                <a:solidFill>
                  <a:schemeClr val="tx1"/>
                </a:solidFill>
              </a:defRPr>
            </a:lvl1pPr>
          </a:lstStyle>
          <a:p>
            <a:r>
              <a:rPr lang="en-GB" dirty="0"/>
              <a:t>icon</a:t>
            </a:r>
          </a:p>
        </p:txBody>
      </p:sp>
      <p:sp>
        <p:nvSpPr>
          <p:cNvPr id="44" name="Picture Placeholder 6">
            <a:extLst>
              <a:ext uri="{FF2B5EF4-FFF2-40B4-BE49-F238E27FC236}">
                <a16:creationId xmlns:a16="http://schemas.microsoft.com/office/drawing/2014/main" id="{BD5E1FF2-548C-24E1-491C-94DA261AA708}"/>
              </a:ext>
            </a:extLst>
          </p:cNvPr>
          <p:cNvSpPr>
            <a:spLocks noGrp="1"/>
          </p:cNvSpPr>
          <p:nvPr>
            <p:ph type="pic" sz="quarter" idx="44" hasCustomPrompt="1"/>
          </p:nvPr>
        </p:nvSpPr>
        <p:spPr>
          <a:xfrm>
            <a:off x="6501958" y="4098718"/>
            <a:ext cx="312704" cy="311344"/>
          </a:xfrm>
        </p:spPr>
        <p:txBody>
          <a:bodyPr wrap="none"/>
          <a:lstStyle>
            <a:lvl1pPr marL="0" indent="0" algn="ctr">
              <a:buNone/>
              <a:defRPr sz="1200">
                <a:solidFill>
                  <a:schemeClr val="tx1"/>
                </a:solidFill>
              </a:defRPr>
            </a:lvl1pPr>
          </a:lstStyle>
          <a:p>
            <a:r>
              <a:rPr lang="en-GB" dirty="0"/>
              <a:t>icon</a:t>
            </a:r>
          </a:p>
        </p:txBody>
      </p:sp>
      <p:sp>
        <p:nvSpPr>
          <p:cNvPr id="45" name="Picture Placeholder 6">
            <a:extLst>
              <a:ext uri="{FF2B5EF4-FFF2-40B4-BE49-F238E27FC236}">
                <a16:creationId xmlns:a16="http://schemas.microsoft.com/office/drawing/2014/main" id="{4EAFD7A7-9D8E-2708-376D-51B9F79BCF81}"/>
              </a:ext>
            </a:extLst>
          </p:cNvPr>
          <p:cNvSpPr>
            <a:spLocks noGrp="1"/>
          </p:cNvSpPr>
          <p:nvPr>
            <p:ph type="pic" sz="quarter" idx="45" hasCustomPrompt="1"/>
          </p:nvPr>
        </p:nvSpPr>
        <p:spPr>
          <a:xfrm>
            <a:off x="5167541" y="4784341"/>
            <a:ext cx="312704" cy="311344"/>
          </a:xfrm>
        </p:spPr>
        <p:txBody>
          <a:bodyPr wrap="none"/>
          <a:lstStyle>
            <a:lvl1pPr marL="0" indent="0" algn="ctr">
              <a:buNone/>
              <a:defRPr sz="1200">
                <a:solidFill>
                  <a:schemeClr val="tx1"/>
                </a:solidFill>
              </a:defRPr>
            </a:lvl1pPr>
          </a:lstStyle>
          <a:p>
            <a:r>
              <a:rPr lang="en-GB" dirty="0"/>
              <a:t>icon</a:t>
            </a:r>
          </a:p>
        </p:txBody>
      </p:sp>
      <p:sp>
        <p:nvSpPr>
          <p:cNvPr id="46" name="Picture Placeholder 6">
            <a:extLst>
              <a:ext uri="{FF2B5EF4-FFF2-40B4-BE49-F238E27FC236}">
                <a16:creationId xmlns:a16="http://schemas.microsoft.com/office/drawing/2014/main" id="{14BCE1F4-EAC2-6482-826C-5AD8DD66E586}"/>
              </a:ext>
            </a:extLst>
          </p:cNvPr>
          <p:cNvSpPr>
            <a:spLocks noGrp="1"/>
          </p:cNvSpPr>
          <p:nvPr>
            <p:ph type="pic" sz="quarter" idx="46" hasCustomPrompt="1"/>
          </p:nvPr>
        </p:nvSpPr>
        <p:spPr>
          <a:xfrm>
            <a:off x="6501958" y="4784341"/>
            <a:ext cx="312704" cy="311344"/>
          </a:xfrm>
        </p:spPr>
        <p:txBody>
          <a:bodyPr wrap="none"/>
          <a:lstStyle>
            <a:lvl1pPr marL="0" indent="0" algn="ctr">
              <a:buNone/>
              <a:defRPr sz="1200">
                <a:solidFill>
                  <a:schemeClr val="tx1"/>
                </a:solidFill>
              </a:defRPr>
            </a:lvl1pPr>
          </a:lstStyle>
          <a:p>
            <a:r>
              <a:rPr lang="en-GB" dirty="0"/>
              <a:t>icon</a:t>
            </a:r>
          </a:p>
        </p:txBody>
      </p:sp>
      <p:sp>
        <p:nvSpPr>
          <p:cNvPr id="47" name="Picture Placeholder 6">
            <a:extLst>
              <a:ext uri="{FF2B5EF4-FFF2-40B4-BE49-F238E27FC236}">
                <a16:creationId xmlns:a16="http://schemas.microsoft.com/office/drawing/2014/main" id="{40F8C651-C786-9918-EA68-9B10F3FA8A1A}"/>
              </a:ext>
            </a:extLst>
          </p:cNvPr>
          <p:cNvSpPr>
            <a:spLocks noGrp="1"/>
          </p:cNvSpPr>
          <p:nvPr>
            <p:ph type="pic" sz="quarter" idx="47" hasCustomPrompt="1"/>
          </p:nvPr>
        </p:nvSpPr>
        <p:spPr>
          <a:xfrm>
            <a:off x="5167541" y="5483819"/>
            <a:ext cx="312704" cy="311344"/>
          </a:xfrm>
        </p:spPr>
        <p:txBody>
          <a:bodyPr wrap="none"/>
          <a:lstStyle>
            <a:lvl1pPr marL="0" indent="0" algn="ctr">
              <a:buNone/>
              <a:defRPr sz="1200">
                <a:solidFill>
                  <a:schemeClr val="tx1"/>
                </a:solidFill>
              </a:defRPr>
            </a:lvl1pPr>
          </a:lstStyle>
          <a:p>
            <a:r>
              <a:rPr lang="en-GB" dirty="0"/>
              <a:t>icon</a:t>
            </a:r>
          </a:p>
        </p:txBody>
      </p:sp>
      <p:sp>
        <p:nvSpPr>
          <p:cNvPr id="48" name="Picture Placeholder 6">
            <a:extLst>
              <a:ext uri="{FF2B5EF4-FFF2-40B4-BE49-F238E27FC236}">
                <a16:creationId xmlns:a16="http://schemas.microsoft.com/office/drawing/2014/main" id="{1661F890-3F7E-1611-3C6E-537117F705F8}"/>
              </a:ext>
            </a:extLst>
          </p:cNvPr>
          <p:cNvSpPr>
            <a:spLocks noGrp="1"/>
          </p:cNvSpPr>
          <p:nvPr>
            <p:ph type="pic" sz="quarter" idx="48" hasCustomPrompt="1"/>
          </p:nvPr>
        </p:nvSpPr>
        <p:spPr>
          <a:xfrm>
            <a:off x="6501958" y="5483819"/>
            <a:ext cx="312704" cy="311344"/>
          </a:xfrm>
        </p:spPr>
        <p:txBody>
          <a:bodyPr wrap="none"/>
          <a:lstStyle>
            <a:lvl1pPr marL="0" indent="0" algn="ctr">
              <a:buNone/>
              <a:defRPr sz="1200">
                <a:solidFill>
                  <a:schemeClr val="tx1"/>
                </a:solidFill>
              </a:defRPr>
            </a:lvl1pPr>
          </a:lstStyle>
          <a:p>
            <a:r>
              <a:rPr lang="en-GB" dirty="0"/>
              <a:t>icon</a:t>
            </a:r>
          </a:p>
        </p:txBody>
      </p:sp>
    </p:spTree>
    <p:extLst>
      <p:ext uri="{BB962C8B-B14F-4D97-AF65-F5344CB8AC3E}">
        <p14:creationId xmlns:p14="http://schemas.microsoft.com/office/powerpoint/2010/main" val="196165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5F1AAC-3F64-B9DC-8F8B-AA73BCB22364}"/>
              </a:ext>
            </a:extLst>
          </p:cNvPr>
          <p:cNvSpPr>
            <a:spLocks noGrp="1"/>
          </p:cNvSpPr>
          <p:nvPr>
            <p:ph type="title"/>
          </p:nvPr>
        </p:nvSpPr>
        <p:spPr>
          <a:xfrm>
            <a:off x="486350" y="225299"/>
            <a:ext cx="9300201" cy="535531"/>
          </a:xfrm>
          <a:prstGeom prst="rect">
            <a:avLst/>
          </a:prstGeom>
          <a:noFill/>
        </p:spPr>
        <p:txBody>
          <a:bodyPr wrap="square" rtlCol="0">
            <a:spAutoFit/>
          </a:bodyPr>
          <a:lstStyle/>
          <a:p>
            <a:pPr marL="0" lvl="0"/>
            <a:r>
              <a:rPr lang="en-US" dirty="0"/>
              <a:t>CLICK TO EDIT MASTER TITLE STYLE</a:t>
            </a:r>
          </a:p>
        </p:txBody>
      </p:sp>
      <p:sp>
        <p:nvSpPr>
          <p:cNvPr id="3" name="Text Placeholder 2">
            <a:extLst>
              <a:ext uri="{FF2B5EF4-FFF2-40B4-BE49-F238E27FC236}">
                <a16:creationId xmlns:a16="http://schemas.microsoft.com/office/drawing/2014/main" id="{B0809345-CF95-60D2-CD31-6B29BA8CD020}"/>
              </a:ext>
            </a:extLst>
          </p:cNvPr>
          <p:cNvSpPr>
            <a:spLocks noGrp="1"/>
          </p:cNvSpPr>
          <p:nvPr>
            <p:ph type="body" idx="1"/>
          </p:nvPr>
        </p:nvSpPr>
        <p:spPr>
          <a:xfrm>
            <a:off x="486349" y="1106700"/>
            <a:ext cx="11096043" cy="503281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C1ECD93-A086-E66E-AB29-018B0F1024DF}"/>
              </a:ext>
            </a:extLst>
          </p:cNvPr>
          <p:cNvSpPr>
            <a:spLocks noGrp="1"/>
          </p:cNvSpPr>
          <p:nvPr>
            <p:ph type="ftr" sz="quarter" idx="3"/>
          </p:nvPr>
        </p:nvSpPr>
        <p:spPr>
          <a:xfrm>
            <a:off x="11358802" y="6529635"/>
            <a:ext cx="184731" cy="215444"/>
          </a:xfrm>
          <a:prstGeom prst="rect">
            <a:avLst/>
          </a:prstGeom>
          <a:noFill/>
        </p:spPr>
        <p:txBody>
          <a:bodyPr wrap="none">
            <a:spAutoFit/>
          </a:bodyPr>
          <a:lstStyle>
            <a:lvl1pPr>
              <a:defRPr lang="en-US" sz="800">
                <a:solidFill>
                  <a:schemeClr val="bg1">
                    <a:lumMod val="65000"/>
                  </a:schemeClr>
                </a:solidFill>
                <a:latin typeface="SFU Eurostile" panose="00000400000000000000" pitchFamily="2" charset="0"/>
              </a:defRPr>
            </a:lvl1pPr>
          </a:lstStyle>
          <a:p>
            <a:pPr algn="r"/>
            <a:endParaRPr lang="en-VN"/>
          </a:p>
        </p:txBody>
      </p:sp>
      <p:sp>
        <p:nvSpPr>
          <p:cNvPr id="6" name="Slide Number Placeholder 5">
            <a:extLst>
              <a:ext uri="{FF2B5EF4-FFF2-40B4-BE49-F238E27FC236}">
                <a16:creationId xmlns:a16="http://schemas.microsoft.com/office/drawing/2014/main" id="{1751E3B7-0EE2-3FDA-67DC-8BA05A30299C}"/>
              </a:ext>
            </a:extLst>
          </p:cNvPr>
          <p:cNvSpPr>
            <a:spLocks noGrp="1"/>
          </p:cNvSpPr>
          <p:nvPr>
            <p:ph type="sldNum" sz="quarter" idx="4"/>
          </p:nvPr>
        </p:nvSpPr>
        <p:spPr>
          <a:xfrm>
            <a:off x="11607106" y="6498859"/>
            <a:ext cx="367408" cy="276999"/>
          </a:xfrm>
          <a:prstGeom prst="rect">
            <a:avLst/>
          </a:prstGeom>
          <a:noFill/>
        </p:spPr>
        <p:txBody>
          <a:bodyPr wrap="none" rtlCol="0">
            <a:spAutoFit/>
          </a:bodyPr>
          <a:lstStyle>
            <a:lvl1pPr algn="ctr">
              <a:defRPr lang="en-US" sz="1200" smtClean="0">
                <a:solidFill>
                  <a:schemeClr val="bg1">
                    <a:lumMod val="65000"/>
                  </a:schemeClr>
                </a:solidFill>
                <a:latin typeface="Eurostile" panose="020B0504020202050204" pitchFamily="34" charset="77"/>
              </a:defRPr>
            </a:lvl1pPr>
          </a:lstStyle>
          <a:p>
            <a:fld id="{2E8BF989-EA3A-43BB-9126-9B93909209FE}" type="slidenum">
              <a:rPr lang="en-VN" smtClean="0"/>
              <a:pPr/>
              <a:t>‹#›</a:t>
            </a:fld>
            <a:endParaRPr lang="en-VN"/>
          </a:p>
        </p:txBody>
      </p:sp>
      <p:pic>
        <p:nvPicPr>
          <p:cNvPr id="8" name="Picture 7">
            <a:extLst>
              <a:ext uri="{FF2B5EF4-FFF2-40B4-BE49-F238E27FC236}">
                <a16:creationId xmlns:a16="http://schemas.microsoft.com/office/drawing/2014/main" id="{736B7533-9F87-BED9-A0A2-C8EA26D854DF}"/>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0913096" y="122478"/>
            <a:ext cx="1134387" cy="801755"/>
          </a:xfrm>
          <a:prstGeom prst="rect">
            <a:avLst/>
          </a:prstGeom>
        </p:spPr>
      </p:pic>
      <p:grpSp>
        <p:nvGrpSpPr>
          <p:cNvPr id="26" name="Group 25">
            <a:extLst>
              <a:ext uri="{FF2B5EF4-FFF2-40B4-BE49-F238E27FC236}">
                <a16:creationId xmlns:a16="http://schemas.microsoft.com/office/drawing/2014/main" id="{E309BB63-0695-FD20-3EE6-21BE9CBAA28F}"/>
              </a:ext>
            </a:extLst>
          </p:cNvPr>
          <p:cNvGrpSpPr/>
          <p:nvPr userDrawn="1"/>
        </p:nvGrpSpPr>
        <p:grpSpPr>
          <a:xfrm>
            <a:off x="11721780" y="924233"/>
            <a:ext cx="138060" cy="5402426"/>
            <a:chOff x="11779095" y="1203277"/>
            <a:chExt cx="138060" cy="5402426"/>
          </a:xfrm>
        </p:grpSpPr>
        <p:grpSp>
          <p:nvGrpSpPr>
            <p:cNvPr id="7" name="Group 6">
              <a:extLst>
                <a:ext uri="{FF2B5EF4-FFF2-40B4-BE49-F238E27FC236}">
                  <a16:creationId xmlns:a16="http://schemas.microsoft.com/office/drawing/2014/main" id="{B60D98BA-A931-5BAC-0C59-C5044B151F0D}"/>
                </a:ext>
              </a:extLst>
            </p:cNvPr>
            <p:cNvGrpSpPr/>
            <p:nvPr userDrawn="1"/>
          </p:nvGrpSpPr>
          <p:grpSpPr>
            <a:xfrm>
              <a:off x="11779095" y="1203277"/>
              <a:ext cx="68604" cy="3780286"/>
              <a:chOff x="11779095" y="2618483"/>
              <a:chExt cx="68604" cy="3780286"/>
            </a:xfrm>
          </p:grpSpPr>
          <p:cxnSp>
            <p:nvCxnSpPr>
              <p:cNvPr id="10" name="Straight Connector 9">
                <a:extLst>
                  <a:ext uri="{FF2B5EF4-FFF2-40B4-BE49-F238E27FC236}">
                    <a16:creationId xmlns:a16="http://schemas.microsoft.com/office/drawing/2014/main" id="{C7528F79-1F2B-E199-610C-52287DDC351F}"/>
                  </a:ext>
                </a:extLst>
              </p:cNvPr>
              <p:cNvCxnSpPr>
                <a:cxnSpLocks/>
                <a:endCxn id="4" idx="0"/>
              </p:cNvCxnSpPr>
              <p:nvPr userDrawn="1"/>
            </p:nvCxnSpPr>
            <p:spPr>
              <a:xfrm>
                <a:off x="11847699" y="2618483"/>
                <a:ext cx="0" cy="3621126"/>
              </a:xfrm>
              <a:prstGeom prst="line">
                <a:avLst/>
              </a:prstGeom>
              <a:ln w="3175">
                <a:solidFill>
                  <a:srgbClr val="C72035"/>
                </a:solidFill>
                <a:headEnd type="oval" w="sm" len="sm"/>
              </a:ln>
            </p:spPr>
            <p:style>
              <a:lnRef idx="1">
                <a:schemeClr val="accent1"/>
              </a:lnRef>
              <a:fillRef idx="0">
                <a:schemeClr val="accent1"/>
              </a:fillRef>
              <a:effectRef idx="0">
                <a:schemeClr val="accent1"/>
              </a:effectRef>
              <a:fontRef idx="minor">
                <a:schemeClr val="tx1"/>
              </a:fontRef>
            </p:style>
          </p:cxnSp>
          <p:sp>
            <p:nvSpPr>
              <p:cNvPr id="4" name="Hexagon 3">
                <a:extLst>
                  <a:ext uri="{FF2B5EF4-FFF2-40B4-BE49-F238E27FC236}">
                    <a16:creationId xmlns:a16="http://schemas.microsoft.com/office/drawing/2014/main" id="{F3B64C6B-ADF7-A134-19A0-49B4FD42949F}"/>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rgbClr val="C72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Oval 10">
              <a:extLst>
                <a:ext uri="{FF2B5EF4-FFF2-40B4-BE49-F238E27FC236}">
                  <a16:creationId xmlns:a16="http://schemas.microsoft.com/office/drawing/2014/main" id="{783D415C-27E1-5D5D-D203-39AFEC20A2A0}"/>
                </a:ext>
              </a:extLst>
            </p:cNvPr>
            <p:cNvSpPr/>
            <p:nvPr userDrawn="1"/>
          </p:nvSpPr>
          <p:spPr>
            <a:xfrm>
              <a:off x="11839575" y="4975225"/>
              <a:ext cx="36000" cy="36000"/>
            </a:xfrm>
            <a:prstGeom prst="ellipse">
              <a:avLst/>
            </a:prstGeom>
            <a:solidFill>
              <a:srgbClr val="C7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FC4EE293-C910-2769-FEC8-E386B3F61406}"/>
                </a:ext>
              </a:extLst>
            </p:cNvPr>
            <p:cNvGrpSpPr/>
            <p:nvPr userDrawn="1"/>
          </p:nvGrpSpPr>
          <p:grpSpPr>
            <a:xfrm flipH="1" flipV="1">
              <a:off x="11848551" y="4913645"/>
              <a:ext cx="68604" cy="1692058"/>
              <a:chOff x="11779095" y="4706711"/>
              <a:chExt cx="68604" cy="1692058"/>
            </a:xfrm>
          </p:grpSpPr>
          <p:cxnSp>
            <p:nvCxnSpPr>
              <p:cNvPr id="22" name="Straight Connector 21">
                <a:extLst>
                  <a:ext uri="{FF2B5EF4-FFF2-40B4-BE49-F238E27FC236}">
                    <a16:creationId xmlns:a16="http://schemas.microsoft.com/office/drawing/2014/main" id="{C735E8AA-CA8F-FD1B-7F8B-0F64427139FE}"/>
                  </a:ext>
                </a:extLst>
              </p:cNvPr>
              <p:cNvCxnSpPr>
                <a:cxnSpLocks/>
                <a:endCxn id="23" idx="0"/>
              </p:cNvCxnSpPr>
              <p:nvPr userDrawn="1"/>
            </p:nvCxnSpPr>
            <p:spPr>
              <a:xfrm flipH="1">
                <a:off x="11847698" y="4706711"/>
                <a:ext cx="0" cy="1532897"/>
              </a:xfrm>
              <a:prstGeom prst="line">
                <a:avLst/>
              </a:prstGeom>
              <a:ln w="3175">
                <a:solidFill>
                  <a:srgbClr val="C72035"/>
                </a:solidFill>
                <a:headEnd type="none" w="sm" len="sm"/>
              </a:ln>
            </p:spPr>
            <p:style>
              <a:lnRef idx="1">
                <a:schemeClr val="accent1"/>
              </a:lnRef>
              <a:fillRef idx="0">
                <a:schemeClr val="accent1"/>
              </a:fillRef>
              <a:effectRef idx="0">
                <a:schemeClr val="accent1"/>
              </a:effectRef>
              <a:fontRef idx="minor">
                <a:schemeClr val="tx1"/>
              </a:fontRef>
            </p:style>
          </p:cxnSp>
          <p:sp>
            <p:nvSpPr>
              <p:cNvPr id="23" name="Hexagon 3">
                <a:extLst>
                  <a:ext uri="{FF2B5EF4-FFF2-40B4-BE49-F238E27FC236}">
                    <a16:creationId xmlns:a16="http://schemas.microsoft.com/office/drawing/2014/main" id="{44B3CB82-CB7B-0CA7-07EF-A3534E50CA55}"/>
                  </a:ext>
                </a:extLst>
              </p:cNvPr>
              <p:cNvSpPr/>
              <p:nvPr userDrawn="1"/>
            </p:nvSpPr>
            <p:spPr>
              <a:xfrm rot="16200000" flipH="1">
                <a:off x="11733816" y="6284887"/>
                <a:ext cx="159161" cy="68604"/>
              </a:xfrm>
              <a:custGeom>
                <a:avLst/>
                <a:gdLst>
                  <a:gd name="connsiteX0" fmla="*/ 0 w 1459523"/>
                  <a:gd name="connsiteY0" fmla="*/ 629105 h 1258209"/>
                  <a:gd name="connsiteX1" fmla="*/ 314552 w 1459523"/>
                  <a:gd name="connsiteY1" fmla="*/ 0 h 1258209"/>
                  <a:gd name="connsiteX2" fmla="*/ 1144971 w 1459523"/>
                  <a:gd name="connsiteY2" fmla="*/ 0 h 1258209"/>
                  <a:gd name="connsiteX3" fmla="*/ 1459523 w 1459523"/>
                  <a:gd name="connsiteY3" fmla="*/ 629105 h 1258209"/>
                  <a:gd name="connsiteX4" fmla="*/ 1144971 w 1459523"/>
                  <a:gd name="connsiteY4" fmla="*/ 1258209 h 1258209"/>
                  <a:gd name="connsiteX5" fmla="*/ 314552 w 1459523"/>
                  <a:gd name="connsiteY5" fmla="*/ 1258209 h 1258209"/>
                  <a:gd name="connsiteX6" fmla="*/ 0 w 1459523"/>
                  <a:gd name="connsiteY6" fmla="*/ 629105 h 1258209"/>
                  <a:gd name="connsiteX0" fmla="*/ 314552 w 1459523"/>
                  <a:gd name="connsiteY0" fmla="*/ 1258209 h 1349649"/>
                  <a:gd name="connsiteX1" fmla="*/ 0 w 1459523"/>
                  <a:gd name="connsiteY1" fmla="*/ 629105 h 1349649"/>
                  <a:gd name="connsiteX2" fmla="*/ 314552 w 1459523"/>
                  <a:gd name="connsiteY2" fmla="*/ 0 h 1349649"/>
                  <a:gd name="connsiteX3" fmla="*/ 1144971 w 1459523"/>
                  <a:gd name="connsiteY3" fmla="*/ 0 h 1349649"/>
                  <a:gd name="connsiteX4" fmla="*/ 1459523 w 1459523"/>
                  <a:gd name="connsiteY4" fmla="*/ 629105 h 1349649"/>
                  <a:gd name="connsiteX5" fmla="*/ 1144971 w 1459523"/>
                  <a:gd name="connsiteY5" fmla="*/ 1258209 h 1349649"/>
                  <a:gd name="connsiteX6" fmla="*/ 405992 w 1459523"/>
                  <a:gd name="connsiteY6" fmla="*/ 1349649 h 134964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5" fmla="*/ 1144971 w 1459523"/>
                  <a:gd name="connsiteY5" fmla="*/ 1258209 h 1258209"/>
                  <a:gd name="connsiteX0" fmla="*/ 314552 w 1459523"/>
                  <a:gd name="connsiteY0" fmla="*/ 1258209 h 1258209"/>
                  <a:gd name="connsiteX1" fmla="*/ 0 w 1459523"/>
                  <a:gd name="connsiteY1" fmla="*/ 629105 h 1258209"/>
                  <a:gd name="connsiteX2" fmla="*/ 314552 w 1459523"/>
                  <a:gd name="connsiteY2" fmla="*/ 0 h 1258209"/>
                  <a:gd name="connsiteX3" fmla="*/ 1144971 w 1459523"/>
                  <a:gd name="connsiteY3" fmla="*/ 0 h 1258209"/>
                  <a:gd name="connsiteX4" fmla="*/ 1459523 w 1459523"/>
                  <a:gd name="connsiteY4" fmla="*/ 629105 h 1258209"/>
                  <a:gd name="connsiteX0" fmla="*/ 0 w 1459523"/>
                  <a:gd name="connsiteY0" fmla="*/ 629105 h 629105"/>
                  <a:gd name="connsiteX1" fmla="*/ 314552 w 1459523"/>
                  <a:gd name="connsiteY1" fmla="*/ 0 h 629105"/>
                  <a:gd name="connsiteX2" fmla="*/ 1144971 w 1459523"/>
                  <a:gd name="connsiteY2" fmla="*/ 0 h 629105"/>
                  <a:gd name="connsiteX3" fmla="*/ 1459523 w 1459523"/>
                  <a:gd name="connsiteY3" fmla="*/ 629105 h 629105"/>
                </a:gdLst>
                <a:ahLst/>
                <a:cxnLst>
                  <a:cxn ang="0">
                    <a:pos x="connsiteX0" y="connsiteY0"/>
                  </a:cxn>
                  <a:cxn ang="0">
                    <a:pos x="connsiteX1" y="connsiteY1"/>
                  </a:cxn>
                  <a:cxn ang="0">
                    <a:pos x="connsiteX2" y="connsiteY2"/>
                  </a:cxn>
                  <a:cxn ang="0">
                    <a:pos x="connsiteX3" y="connsiteY3"/>
                  </a:cxn>
                </a:cxnLst>
                <a:rect l="l" t="t" r="r" b="b"/>
                <a:pathLst>
                  <a:path w="1459523" h="629105">
                    <a:moveTo>
                      <a:pt x="0" y="629105"/>
                    </a:moveTo>
                    <a:lnTo>
                      <a:pt x="314552" y="0"/>
                    </a:lnTo>
                    <a:lnTo>
                      <a:pt x="1144971" y="0"/>
                    </a:lnTo>
                    <a:lnTo>
                      <a:pt x="1459523" y="629105"/>
                    </a:lnTo>
                  </a:path>
                </a:pathLst>
              </a:custGeom>
              <a:noFill/>
              <a:ln w="3175">
                <a:solidFill>
                  <a:srgbClr val="C72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Oval 20">
              <a:extLst>
                <a:ext uri="{FF2B5EF4-FFF2-40B4-BE49-F238E27FC236}">
                  <a16:creationId xmlns:a16="http://schemas.microsoft.com/office/drawing/2014/main" id="{665B1035-D58E-05F1-14F8-74172AD63885}"/>
                </a:ext>
              </a:extLst>
            </p:cNvPr>
            <p:cNvSpPr/>
            <p:nvPr userDrawn="1"/>
          </p:nvSpPr>
          <p:spPr>
            <a:xfrm flipH="1" flipV="1">
              <a:off x="11838675" y="4903983"/>
              <a:ext cx="36000" cy="36000"/>
            </a:xfrm>
            <a:prstGeom prst="ellipse">
              <a:avLst/>
            </a:prstGeom>
            <a:solidFill>
              <a:srgbClr val="C7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0475201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5" r:id="rId3"/>
    <p:sldLayoutId id="2147483659" r:id="rId4"/>
    <p:sldLayoutId id="2147483660" r:id="rId5"/>
    <p:sldLayoutId id="2147483658"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6" r:id="rId21"/>
  </p:sldLayoutIdLst>
  <p:hf hdr="0" dt="0"/>
  <p:txStyles>
    <p:titleStyle>
      <a:lvl1pPr algn="l" defTabSz="914400" rtl="0" eaLnBrk="1" latinLnBrk="0" hangingPunct="1">
        <a:lnSpc>
          <a:spcPct val="90000"/>
        </a:lnSpc>
        <a:spcBef>
          <a:spcPct val="0"/>
        </a:spcBef>
        <a:buNone/>
        <a:defRPr lang="en-US" sz="3200" b="0" i="0" kern="1200">
          <a:solidFill>
            <a:schemeClr val="tx1">
              <a:lumMod val="75000"/>
              <a:lumOff val="25000"/>
            </a:schemeClr>
          </a:solidFill>
          <a:latin typeface="Roboto Black" panose="02000000000000000000" pitchFamily="2" charset="0"/>
          <a:ea typeface="Roboto Black" panose="02000000000000000000" pitchFamily="2" charset="0"/>
          <a:cs typeface="Heebo Light" pitchFamily="2" charset="-79"/>
        </a:defRPr>
      </a:lvl1pPr>
    </p:titleStyle>
    <p:bodyStyle>
      <a:lvl1pPr marL="2286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4" userDrawn="1">
          <p15:clr>
            <a:srgbClr val="F26B43"/>
          </p15:clr>
        </p15:guide>
        <p15:guide id="2" pos="370" userDrawn="1">
          <p15:clr>
            <a:srgbClr val="F26B43"/>
          </p15:clr>
        </p15:guide>
        <p15:guide id="3" pos="7219" userDrawn="1">
          <p15:clr>
            <a:srgbClr val="F26B43"/>
          </p15:clr>
        </p15:guide>
        <p15:guide id="4"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jp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sciencedirect.com/book/9781597496414/fisma-and-the-risk-management-framework" TargetMode="External"/><Relationship Id="rId5" Type="http://schemas.openxmlformats.org/officeDocument/2006/relationships/hyperlink" Target="https://www.sciencedirect.com/science/article/pii/B978159749641400014X"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jp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4130-D7F1-773F-4617-D2A3F23D05B4}"/>
              </a:ext>
            </a:extLst>
          </p:cNvPr>
          <p:cNvSpPr>
            <a:spLocks noGrp="1"/>
          </p:cNvSpPr>
          <p:nvPr>
            <p:ph type="title"/>
          </p:nvPr>
        </p:nvSpPr>
        <p:spPr>
          <a:xfrm>
            <a:off x="1200898" y="3144914"/>
            <a:ext cx="9922821" cy="1622394"/>
          </a:xfrm>
        </p:spPr>
        <p:txBody>
          <a:bodyPr/>
          <a:lstStyle/>
          <a:p>
            <a:r>
              <a:rPr lang="da-DK" dirty="0"/>
              <a:t>Nâng cao hiệu quả phát hiện mã độc trên các thiết bị IoT</a:t>
            </a:r>
            <a:endParaRPr lang="en-GB" dirty="0"/>
          </a:p>
        </p:txBody>
      </p:sp>
      <p:sp>
        <p:nvSpPr>
          <p:cNvPr id="3" name="Text Placeholder 2">
            <a:extLst>
              <a:ext uri="{FF2B5EF4-FFF2-40B4-BE49-F238E27FC236}">
                <a16:creationId xmlns:a16="http://schemas.microsoft.com/office/drawing/2014/main" id="{A46845E3-25AE-8A42-F196-3C3E666C2859}"/>
              </a:ext>
            </a:extLst>
          </p:cNvPr>
          <p:cNvSpPr>
            <a:spLocks noGrp="1"/>
          </p:cNvSpPr>
          <p:nvPr>
            <p:ph type="body" sz="quarter" idx="12"/>
          </p:nvPr>
        </p:nvSpPr>
        <p:spPr>
          <a:xfrm>
            <a:off x="1200899" y="5434418"/>
            <a:ext cx="8670889" cy="658651"/>
          </a:xfrm>
        </p:spPr>
        <p:txBody>
          <a:bodyPr/>
          <a:lstStyle/>
          <a:p>
            <a:r>
              <a:rPr lang="en-GB" dirty="0"/>
              <a:t>Nguyễn </a:t>
            </a:r>
            <a:r>
              <a:rPr lang="en-GB" dirty="0" err="1"/>
              <a:t>Công</a:t>
            </a:r>
            <a:r>
              <a:rPr lang="en-GB" dirty="0"/>
              <a:t> </a:t>
            </a:r>
            <a:r>
              <a:rPr lang="en-GB" dirty="0" err="1"/>
              <a:t>Thạnh</a:t>
            </a:r>
            <a:r>
              <a:rPr lang="en-GB" dirty="0"/>
              <a:t>- </a:t>
            </a:r>
            <a:r>
              <a:rPr lang="en-US" b="1" dirty="0" err="1"/>
              <a:t>Kỹ</a:t>
            </a:r>
            <a:r>
              <a:rPr lang="en-US" b="1" dirty="0"/>
              <a:t> </a:t>
            </a:r>
            <a:r>
              <a:rPr lang="en-US" b="1" dirty="0" err="1"/>
              <a:t>sư</a:t>
            </a:r>
            <a:r>
              <a:rPr lang="en-US" b="1" dirty="0"/>
              <a:t> An </a:t>
            </a:r>
            <a:r>
              <a:rPr lang="en-US" b="1" dirty="0" err="1"/>
              <a:t>toàn</a:t>
            </a:r>
            <a:r>
              <a:rPr lang="en-US" b="1" dirty="0"/>
              <a:t> </a:t>
            </a:r>
            <a:r>
              <a:rPr lang="en-US" b="1" dirty="0" err="1"/>
              <a:t>thông</a:t>
            </a:r>
            <a:r>
              <a:rPr lang="en-US" b="1" dirty="0"/>
              <a:t> tin- Mi2 JSC.</a:t>
            </a:r>
            <a:endParaRPr lang="en-US" dirty="0"/>
          </a:p>
          <a:p>
            <a:endParaRPr lang="en-GB" dirty="0"/>
          </a:p>
        </p:txBody>
      </p:sp>
    </p:spTree>
    <p:extLst>
      <p:ext uri="{BB962C8B-B14F-4D97-AF65-F5344CB8AC3E}">
        <p14:creationId xmlns:p14="http://schemas.microsoft.com/office/powerpoint/2010/main" val="2317293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6295292" y="2514600"/>
            <a:ext cx="5896707" cy="2963008"/>
          </a:xfrm>
        </p:spPr>
        <p:txBody>
          <a:bodyPr/>
          <a:lstStyle/>
          <a:p>
            <a:r>
              <a:rPr lang="en-US" sz="2800" dirty="0"/>
              <a:t>MÔ HÌNH GỐC VÀ CÁCH RÚT GỌN</a:t>
            </a:r>
            <a:endParaRPr lang="en-GB" sz="2800"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03</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10</a:t>
            </a:fld>
            <a:endParaRPr lang="en-VN"/>
          </a:p>
        </p:txBody>
      </p:sp>
    </p:spTree>
    <p:extLst>
      <p:ext uri="{BB962C8B-B14F-4D97-AF65-F5344CB8AC3E}">
        <p14:creationId xmlns:p14="http://schemas.microsoft.com/office/powerpoint/2010/main" val="367190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86350" y="225299"/>
            <a:ext cx="10603182" cy="535531"/>
          </a:xfrm>
        </p:spPr>
        <p:txBody>
          <a:bodyPr/>
          <a:lstStyle/>
          <a:p>
            <a:r>
              <a:rPr lang="en-US" b="1" dirty="0"/>
              <a:t>CÁC PHƯƠNG PHÁP RÚT GỌN</a:t>
            </a:r>
          </a:p>
        </p:txBody>
      </p:sp>
      <p:sp>
        <p:nvSpPr>
          <p:cNvPr id="9" name="Footer Placeholder 8">
            <a:extLst>
              <a:ext uri="{FF2B5EF4-FFF2-40B4-BE49-F238E27FC236}">
                <a16:creationId xmlns:a16="http://schemas.microsoft.com/office/drawing/2014/main" id="{13CDF425-A07F-5890-7DFC-F061A8577928}"/>
              </a:ext>
            </a:extLst>
          </p:cNvPr>
          <p:cNvSpPr>
            <a:spLocks noGrp="1"/>
          </p:cNvSpPr>
          <p:nvPr>
            <p:ph type="ftr" sz="quarter" idx="10"/>
          </p:nvPr>
        </p:nvSpPr>
        <p:spPr/>
        <p:txBody>
          <a:bodyPr/>
          <a:lstStyle/>
          <a:p>
            <a:pPr algn="r"/>
            <a:endParaRPr lang="en-VN"/>
          </a:p>
        </p:txBody>
      </p:sp>
      <p:sp>
        <p:nvSpPr>
          <p:cNvPr id="11" name="Slide Number Placeholder 10">
            <a:extLst>
              <a:ext uri="{FF2B5EF4-FFF2-40B4-BE49-F238E27FC236}">
                <a16:creationId xmlns:a16="http://schemas.microsoft.com/office/drawing/2014/main" id="{6B8AB5F7-4683-EB44-491F-8FB7CEFF0E0B}"/>
              </a:ext>
            </a:extLst>
          </p:cNvPr>
          <p:cNvSpPr>
            <a:spLocks noGrp="1"/>
          </p:cNvSpPr>
          <p:nvPr>
            <p:ph type="sldNum" sz="quarter" idx="11"/>
          </p:nvPr>
        </p:nvSpPr>
        <p:spPr/>
        <p:txBody>
          <a:bodyPr/>
          <a:lstStyle/>
          <a:p>
            <a:pPr algn="r"/>
            <a:fld id="{2E8BF989-EA3A-43BB-9126-9B93909209FE}" type="slidenum">
              <a:rPr lang="en-VN" smtClean="0"/>
              <a:pPr algn="r"/>
              <a:t>11</a:t>
            </a:fld>
            <a:endParaRPr lang="en-VN"/>
          </a:p>
        </p:txBody>
      </p:sp>
      <p:sp>
        <p:nvSpPr>
          <p:cNvPr id="3" name="Content Placeholder 2">
            <a:extLst>
              <a:ext uri="{FF2B5EF4-FFF2-40B4-BE49-F238E27FC236}">
                <a16:creationId xmlns:a16="http://schemas.microsoft.com/office/drawing/2014/main" id="{7FC1B9E4-8D8C-481F-8809-CDC25C3D5773}"/>
              </a:ext>
            </a:extLst>
          </p:cNvPr>
          <p:cNvSpPr>
            <a:spLocks noGrp="1"/>
          </p:cNvSpPr>
          <p:nvPr>
            <p:ph sz="quarter" idx="12"/>
          </p:nvPr>
        </p:nvSpPr>
        <p:spPr>
          <a:xfrm>
            <a:off x="465888" y="1484438"/>
            <a:ext cx="10892914" cy="5148263"/>
          </a:xfrm>
        </p:spPr>
        <p:txBody>
          <a:bodyPr/>
          <a:lstStyle/>
          <a:p>
            <a:r>
              <a:rPr lang="vi-VN" sz="2400" b="0" i="0" dirty="0">
                <a:solidFill>
                  <a:srgbClr val="333333"/>
                </a:solidFill>
                <a:effectLst/>
                <a:latin typeface="Helvetica Neue"/>
              </a:rPr>
              <a:t>Tích chập 2 chiều thông thường</a:t>
            </a:r>
            <a:r>
              <a:rPr lang="vi-VN" b="0" i="0" dirty="0">
                <a:solidFill>
                  <a:srgbClr val="333333"/>
                </a:solidFill>
                <a:effectLst/>
                <a:latin typeface="Helvetica Neue"/>
              </a:rPr>
              <a:t>.</a:t>
            </a:r>
          </a:p>
          <a:p>
            <a:endParaRPr lang="en-US" dirty="0"/>
          </a:p>
        </p:txBody>
      </p:sp>
      <p:pic>
        <p:nvPicPr>
          <p:cNvPr id="2050" name="Picture 2">
            <a:extLst>
              <a:ext uri="{FF2B5EF4-FFF2-40B4-BE49-F238E27FC236}">
                <a16:creationId xmlns:a16="http://schemas.microsoft.com/office/drawing/2014/main" id="{0BBA0D3E-0A27-48E9-9FDC-E59303EA3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76" y="1844802"/>
            <a:ext cx="10277475" cy="37433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13F466A-C7C0-48FF-93EC-97B2E8F5C2D4}"/>
              </a:ext>
            </a:extLst>
          </p:cNvPr>
          <p:cNvSpPr txBox="1"/>
          <p:nvPr/>
        </p:nvSpPr>
        <p:spPr>
          <a:xfrm>
            <a:off x="244312" y="6319559"/>
            <a:ext cx="11546498" cy="246221"/>
          </a:xfrm>
          <a:prstGeom prst="rect">
            <a:avLst/>
          </a:prstGeom>
          <a:noFill/>
        </p:spPr>
        <p:txBody>
          <a:bodyPr wrap="square">
            <a:spAutoFit/>
          </a:bodyPr>
          <a:lstStyle/>
          <a:p>
            <a:r>
              <a:rPr lang="en-US" sz="1000" i="0" dirty="0">
                <a:effectLst/>
                <a:latin typeface="Helvetica Neue"/>
              </a:rPr>
              <a:t>** </a:t>
            </a:r>
            <a:r>
              <a:rPr lang="en-US" sz="1000" i="0" dirty="0" err="1">
                <a:effectLst/>
                <a:latin typeface="Helvetica Neue"/>
              </a:rPr>
              <a:t>Mobilenet</a:t>
            </a:r>
            <a:r>
              <a:rPr lang="en-US" sz="1000" i="0" dirty="0">
                <a:effectLst/>
                <a:latin typeface="Helvetica Neue"/>
              </a:rPr>
              <a:t> model </a:t>
            </a:r>
            <a:r>
              <a:rPr lang="en-US" sz="1000" i="0" dirty="0" err="1">
                <a:effectLst/>
                <a:latin typeface="Helvetica Neue"/>
              </a:rPr>
              <a:t>phamdinhkhanh</a:t>
            </a:r>
            <a:endParaRPr lang="en-US" sz="1000" dirty="0"/>
          </a:p>
        </p:txBody>
      </p:sp>
      <p:pic>
        <p:nvPicPr>
          <p:cNvPr id="8" name="Picture 7">
            <a:extLst>
              <a:ext uri="{FF2B5EF4-FFF2-40B4-BE49-F238E27FC236}">
                <a16:creationId xmlns:a16="http://schemas.microsoft.com/office/drawing/2014/main" id="{5F248E0C-6F40-408C-81E6-A9EFEA60D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194154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5AF9FF-E7AC-4FE9-AE6B-D3A75A3E8DC8}"/>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7A0BAAAD-44A6-4A0E-95FD-2836BDC67660}"/>
              </a:ext>
            </a:extLst>
          </p:cNvPr>
          <p:cNvSpPr>
            <a:spLocks noGrp="1"/>
          </p:cNvSpPr>
          <p:nvPr>
            <p:ph type="sldNum" sz="quarter" idx="11"/>
          </p:nvPr>
        </p:nvSpPr>
        <p:spPr/>
        <p:txBody>
          <a:bodyPr/>
          <a:lstStyle/>
          <a:p>
            <a:pPr algn="r"/>
            <a:fld id="{2E8BF989-EA3A-43BB-9126-9B93909209FE}" type="slidenum">
              <a:rPr lang="en-VN" smtClean="0"/>
              <a:pPr algn="r"/>
              <a:t>12</a:t>
            </a:fld>
            <a:endParaRPr lang="en-VN"/>
          </a:p>
        </p:txBody>
      </p:sp>
      <p:sp>
        <p:nvSpPr>
          <p:cNvPr id="6" name="Google Shape;336;p17">
            <a:extLst>
              <a:ext uri="{FF2B5EF4-FFF2-40B4-BE49-F238E27FC236}">
                <a16:creationId xmlns:a16="http://schemas.microsoft.com/office/drawing/2014/main" id="{0DABDEA2-73AC-4DD8-BE50-04D12C8BC497}"/>
              </a:ext>
            </a:extLst>
          </p:cNvPr>
          <p:cNvSpPr txBox="1">
            <a:spLocks/>
          </p:cNvSpPr>
          <p:nvPr/>
        </p:nvSpPr>
        <p:spPr>
          <a:xfrm>
            <a:off x="1234979" y="551085"/>
            <a:ext cx="8445352" cy="495200"/>
          </a:xfrm>
          <a:prstGeom prst="rect">
            <a:avLst/>
          </a:prstGeom>
          <a:noFill/>
        </p:spPr>
        <p:txBody>
          <a:bodyPr spcFirstLastPara="1" wrap="square" lIns="121900" tIns="121900" rIns="121900" bIns="121900" rtlCol="0" anchor="ctr" anchorCtr="0">
            <a:noAutofit/>
          </a:bodyPr>
          <a:lstStyle>
            <a:lvl1pPr algn="l" defTabSz="914400" rtl="0" eaLnBrk="1" latinLnBrk="0" hangingPunct="1">
              <a:lnSpc>
                <a:spcPct val="90000"/>
              </a:lnSpc>
              <a:spcBef>
                <a:spcPct val="0"/>
              </a:spcBef>
              <a:buNone/>
              <a:defRPr lang="en-US" sz="3200" b="0" i="0" kern="1200">
                <a:solidFill>
                  <a:schemeClr val="tx1">
                    <a:lumMod val="75000"/>
                    <a:lumOff val="25000"/>
                  </a:schemeClr>
                </a:solidFill>
                <a:latin typeface="Roboto Black" panose="02000000000000000000" pitchFamily="2" charset="0"/>
                <a:ea typeface="Roboto Black" panose="02000000000000000000" pitchFamily="2" charset="0"/>
                <a:cs typeface="Heebo Light" pitchFamily="2" charset="-79"/>
              </a:defRPr>
            </a:lvl1pPr>
          </a:lstStyle>
          <a:p>
            <a:r>
              <a:rPr lang="en-US" dirty="0" err="1">
                <a:solidFill>
                  <a:schemeClr val="accent3">
                    <a:lumMod val="75000"/>
                  </a:schemeClr>
                </a:solidFill>
              </a:rPr>
              <a:t>Ví</a:t>
            </a:r>
            <a:r>
              <a:rPr lang="en-US" dirty="0">
                <a:solidFill>
                  <a:schemeClr val="accent3">
                    <a:lumMod val="75000"/>
                  </a:schemeClr>
                </a:solidFill>
              </a:rPr>
              <a:t> </a:t>
            </a:r>
            <a:r>
              <a:rPr lang="en-US" dirty="0" err="1">
                <a:solidFill>
                  <a:schemeClr val="accent3">
                    <a:lumMod val="75000"/>
                  </a:schemeClr>
                </a:solidFill>
              </a:rPr>
              <a:t>dụ</a:t>
            </a:r>
            <a:r>
              <a:rPr lang="en-US" dirty="0">
                <a:solidFill>
                  <a:schemeClr val="accent3">
                    <a:lumMod val="75000"/>
                  </a:schemeClr>
                </a:solidFill>
              </a:rPr>
              <a:t> </a:t>
            </a:r>
            <a:r>
              <a:rPr lang="en-US" b="1" dirty="0">
                <a:solidFill>
                  <a:srgbClr val="1B1B1B"/>
                </a:solidFill>
                <a:latin typeface="Open Sans" panose="020B0606030504020204" pitchFamily="34" charset="0"/>
              </a:rPr>
              <a:t>Standard Convolutions</a:t>
            </a:r>
            <a:br>
              <a:rPr lang="en-US" b="1" dirty="0">
                <a:solidFill>
                  <a:srgbClr val="1B1B1B"/>
                </a:solidFill>
                <a:latin typeface="Open Sans" panose="020B0606030504020204" pitchFamily="34" charset="0"/>
              </a:rPr>
            </a:br>
            <a:endParaRPr lang="en-US" dirty="0">
              <a:solidFill>
                <a:schemeClr val="accent3">
                  <a:lumMod val="75000"/>
                </a:schemeClr>
              </a:solidFill>
            </a:endParaRPr>
          </a:p>
        </p:txBody>
      </p:sp>
      <p:pic>
        <p:nvPicPr>
          <p:cNvPr id="7" name="Picture 2">
            <a:extLst>
              <a:ext uri="{FF2B5EF4-FFF2-40B4-BE49-F238E27FC236}">
                <a16:creationId xmlns:a16="http://schemas.microsoft.com/office/drawing/2014/main" id="{C54BF0D8-517D-4432-8673-0C76E5612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329" y="998616"/>
            <a:ext cx="6278490" cy="4860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18FD36-9D3F-479F-BB72-45F7A2811F99}"/>
              </a:ext>
            </a:extLst>
          </p:cNvPr>
          <p:cNvSpPr txBox="1"/>
          <p:nvPr/>
        </p:nvSpPr>
        <p:spPr>
          <a:xfrm>
            <a:off x="648467" y="6418836"/>
            <a:ext cx="10210033" cy="246221"/>
          </a:xfrm>
          <a:prstGeom prst="rect">
            <a:avLst/>
          </a:prstGeom>
          <a:noFill/>
        </p:spPr>
        <p:txBody>
          <a:bodyPr wrap="square">
            <a:spAutoFit/>
          </a:bodyPr>
          <a:lstStyle/>
          <a:p>
            <a:pPr algn="l"/>
            <a:r>
              <a:rPr lang="en-US" sz="1000" b="0" i="0" dirty="0">
                <a:solidFill>
                  <a:srgbClr val="000000"/>
                </a:solidFill>
                <a:effectLst/>
                <a:latin typeface="Lato" panose="020F0502020204030203" pitchFamily="34" charset="0"/>
              </a:rPr>
              <a:t>** Convolutional Neural Networks : https://paperswithcode.com/methods/category/convolutional-neural-networks</a:t>
            </a:r>
          </a:p>
        </p:txBody>
      </p:sp>
      <p:pic>
        <p:nvPicPr>
          <p:cNvPr id="8" name="Picture 7">
            <a:extLst>
              <a:ext uri="{FF2B5EF4-FFF2-40B4-BE49-F238E27FC236}">
                <a16:creationId xmlns:a16="http://schemas.microsoft.com/office/drawing/2014/main" id="{97EC5681-56AA-4D60-8CA2-609361DD7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852897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6CA9-E6F7-4D1B-87CF-686C07136A23}"/>
              </a:ext>
            </a:extLst>
          </p:cNvPr>
          <p:cNvSpPr>
            <a:spLocks noGrp="1"/>
          </p:cNvSpPr>
          <p:nvPr>
            <p:ph type="title"/>
          </p:nvPr>
        </p:nvSpPr>
        <p:spPr/>
        <p:txBody>
          <a:bodyPr/>
          <a:lstStyle/>
          <a:p>
            <a:r>
              <a:rPr lang="en-US" b="1" dirty="0"/>
              <a:t>CÁC PHƯƠNG PHÁP RÚT GỌN</a:t>
            </a:r>
            <a:endParaRPr lang="en-US" dirty="0"/>
          </a:p>
        </p:txBody>
      </p:sp>
      <p:sp>
        <p:nvSpPr>
          <p:cNvPr id="3" name="Footer Placeholder 2">
            <a:extLst>
              <a:ext uri="{FF2B5EF4-FFF2-40B4-BE49-F238E27FC236}">
                <a16:creationId xmlns:a16="http://schemas.microsoft.com/office/drawing/2014/main" id="{1819EDA5-0F4A-4064-B13A-4EE03693B521}"/>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B528A949-B988-48D2-B683-98E9E11E6307}"/>
              </a:ext>
            </a:extLst>
          </p:cNvPr>
          <p:cNvSpPr>
            <a:spLocks noGrp="1"/>
          </p:cNvSpPr>
          <p:nvPr>
            <p:ph type="sldNum" sz="quarter" idx="11"/>
          </p:nvPr>
        </p:nvSpPr>
        <p:spPr/>
        <p:txBody>
          <a:bodyPr/>
          <a:lstStyle/>
          <a:p>
            <a:pPr algn="r"/>
            <a:fld id="{2E8BF989-EA3A-43BB-9126-9B93909209FE}" type="slidenum">
              <a:rPr lang="en-VN" smtClean="0"/>
              <a:pPr algn="r"/>
              <a:t>13</a:t>
            </a:fld>
            <a:endParaRPr lang="en-VN"/>
          </a:p>
        </p:txBody>
      </p:sp>
      <p:sp>
        <p:nvSpPr>
          <p:cNvPr id="5" name="Content Placeholder 4">
            <a:extLst>
              <a:ext uri="{FF2B5EF4-FFF2-40B4-BE49-F238E27FC236}">
                <a16:creationId xmlns:a16="http://schemas.microsoft.com/office/drawing/2014/main" id="{0FE93D23-9C7A-424D-8D93-3BC99F16E9BE}"/>
              </a:ext>
            </a:extLst>
          </p:cNvPr>
          <p:cNvSpPr>
            <a:spLocks noGrp="1"/>
          </p:cNvSpPr>
          <p:nvPr>
            <p:ph sz="quarter" idx="12"/>
          </p:nvPr>
        </p:nvSpPr>
        <p:spPr/>
        <p:txBody>
          <a:bodyPr/>
          <a:lstStyle/>
          <a:p>
            <a:r>
              <a:rPr lang="en-US" sz="2800" b="0" i="0" dirty="0" err="1">
                <a:solidFill>
                  <a:srgbClr val="333333"/>
                </a:solidFill>
                <a:effectLst/>
                <a:latin typeface="Helvetica Neue"/>
              </a:rPr>
              <a:t>Tích</a:t>
            </a:r>
            <a:r>
              <a:rPr lang="en-US" sz="2800" b="0" i="0" dirty="0">
                <a:solidFill>
                  <a:srgbClr val="333333"/>
                </a:solidFill>
                <a:effectLst/>
                <a:latin typeface="Helvetica Neue"/>
              </a:rPr>
              <a:t> </a:t>
            </a:r>
            <a:r>
              <a:rPr lang="en-US" sz="2800" b="0" i="0" dirty="0" err="1">
                <a:solidFill>
                  <a:srgbClr val="333333"/>
                </a:solidFill>
                <a:effectLst/>
                <a:latin typeface="Helvetica Neue"/>
              </a:rPr>
              <a:t>chập</a:t>
            </a:r>
            <a:r>
              <a:rPr lang="en-US" sz="2800" b="0" i="0" dirty="0">
                <a:solidFill>
                  <a:srgbClr val="333333"/>
                </a:solidFill>
                <a:effectLst/>
                <a:latin typeface="Helvetica Neue"/>
              </a:rPr>
              <a:t> </a:t>
            </a:r>
            <a:r>
              <a:rPr lang="en-US" sz="2800" b="0" i="0" dirty="0" err="1">
                <a:solidFill>
                  <a:srgbClr val="333333"/>
                </a:solidFill>
                <a:effectLst/>
                <a:latin typeface="Helvetica Neue"/>
              </a:rPr>
              <a:t>tách</a:t>
            </a:r>
            <a:r>
              <a:rPr lang="en-US" sz="2800" b="0" i="0" dirty="0">
                <a:solidFill>
                  <a:srgbClr val="333333"/>
                </a:solidFill>
                <a:effectLst/>
                <a:latin typeface="Helvetica Neue"/>
              </a:rPr>
              <a:t> </a:t>
            </a:r>
            <a:r>
              <a:rPr lang="en-US" sz="2800" b="0" i="0" dirty="0" err="1">
                <a:solidFill>
                  <a:srgbClr val="333333"/>
                </a:solidFill>
                <a:effectLst/>
                <a:latin typeface="Helvetica Neue"/>
              </a:rPr>
              <a:t>biệt</a:t>
            </a:r>
            <a:r>
              <a:rPr lang="en-US" sz="2800" b="0" i="0" dirty="0">
                <a:solidFill>
                  <a:srgbClr val="333333"/>
                </a:solidFill>
                <a:effectLst/>
                <a:latin typeface="Helvetica Neue"/>
              </a:rPr>
              <a:t> </a:t>
            </a:r>
            <a:r>
              <a:rPr lang="en-US" sz="2800" b="0" i="0" dirty="0" err="1">
                <a:solidFill>
                  <a:srgbClr val="333333"/>
                </a:solidFill>
                <a:effectLst/>
                <a:latin typeface="Helvetica Neue"/>
              </a:rPr>
              <a:t>chiều</a:t>
            </a:r>
            <a:r>
              <a:rPr lang="en-US" sz="2800" b="0" i="0" dirty="0">
                <a:solidFill>
                  <a:srgbClr val="333333"/>
                </a:solidFill>
                <a:effectLst/>
                <a:latin typeface="Helvetica Neue"/>
              </a:rPr>
              <a:t> </a:t>
            </a:r>
            <a:r>
              <a:rPr lang="en-US" sz="2800" b="0" i="0" dirty="0" err="1">
                <a:solidFill>
                  <a:srgbClr val="333333"/>
                </a:solidFill>
                <a:effectLst/>
                <a:latin typeface="Helvetica Neue"/>
              </a:rPr>
              <a:t>sâu</a:t>
            </a:r>
            <a:r>
              <a:rPr lang="en-US" sz="2800" b="0" i="0" dirty="0">
                <a:solidFill>
                  <a:srgbClr val="333333"/>
                </a:solidFill>
                <a:effectLst/>
                <a:latin typeface="Helvetica Neue"/>
              </a:rPr>
              <a:t> (</a:t>
            </a:r>
            <a:r>
              <a:rPr lang="en-US" sz="2800" b="0" i="0" dirty="0" err="1">
                <a:solidFill>
                  <a:srgbClr val="333333"/>
                </a:solidFill>
                <a:effectLst/>
                <a:latin typeface="Helvetica Neue"/>
              </a:rPr>
              <a:t>Depthwise</a:t>
            </a:r>
            <a:r>
              <a:rPr lang="en-US" sz="2800" b="0" i="0" dirty="0">
                <a:solidFill>
                  <a:srgbClr val="333333"/>
                </a:solidFill>
                <a:effectLst/>
                <a:latin typeface="Helvetica Neue"/>
              </a:rPr>
              <a:t> Separable Convolution).</a:t>
            </a:r>
          </a:p>
          <a:p>
            <a:endParaRPr lang="en-US" sz="2800" dirty="0"/>
          </a:p>
        </p:txBody>
      </p:sp>
      <p:pic>
        <p:nvPicPr>
          <p:cNvPr id="3076" name="Picture 4">
            <a:extLst>
              <a:ext uri="{FF2B5EF4-FFF2-40B4-BE49-F238E27FC236}">
                <a16:creationId xmlns:a16="http://schemas.microsoft.com/office/drawing/2014/main" id="{68F92D01-BB09-4AE9-B11D-8A0358D66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901" y="1928814"/>
            <a:ext cx="8248650" cy="40058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260AD27-6F11-4923-9EE6-909103D31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427433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42442" y="254482"/>
            <a:ext cx="11264664" cy="424732"/>
          </a:xfrm>
        </p:spPr>
        <p:txBody>
          <a:bodyPr/>
          <a:lstStyle/>
          <a:p>
            <a:r>
              <a:rPr lang="en-US" sz="2400" b="1" dirty="0"/>
              <a:t>VÍ DỤ: </a:t>
            </a:r>
            <a:r>
              <a:rPr lang="en-US" sz="2400" b="1" dirty="0">
                <a:solidFill>
                  <a:srgbClr val="1B1B1B"/>
                </a:solidFill>
                <a:latin typeface="Open Sans" panose="020B0606030504020204" pitchFamily="34" charset="0"/>
              </a:rPr>
              <a:t>DEPTHWISE SEPARABLE CONVOLUTIONS</a:t>
            </a:r>
            <a:endParaRPr lang="en-US" sz="2400" b="1" dirty="0"/>
          </a:p>
        </p:txBody>
      </p:sp>
      <p:sp>
        <p:nvSpPr>
          <p:cNvPr id="9" name="Footer Placeholder 8">
            <a:extLst>
              <a:ext uri="{FF2B5EF4-FFF2-40B4-BE49-F238E27FC236}">
                <a16:creationId xmlns:a16="http://schemas.microsoft.com/office/drawing/2014/main" id="{13CDF425-A07F-5890-7DFC-F061A8577928}"/>
              </a:ext>
            </a:extLst>
          </p:cNvPr>
          <p:cNvSpPr>
            <a:spLocks noGrp="1"/>
          </p:cNvSpPr>
          <p:nvPr>
            <p:ph type="ftr" sz="quarter" idx="10"/>
          </p:nvPr>
        </p:nvSpPr>
        <p:spPr/>
        <p:txBody>
          <a:bodyPr/>
          <a:lstStyle/>
          <a:p>
            <a:pPr algn="r"/>
            <a:endParaRPr lang="en-VN"/>
          </a:p>
        </p:txBody>
      </p:sp>
      <p:sp>
        <p:nvSpPr>
          <p:cNvPr id="11" name="Slide Number Placeholder 10">
            <a:extLst>
              <a:ext uri="{FF2B5EF4-FFF2-40B4-BE49-F238E27FC236}">
                <a16:creationId xmlns:a16="http://schemas.microsoft.com/office/drawing/2014/main" id="{6B8AB5F7-4683-EB44-491F-8FB7CEFF0E0B}"/>
              </a:ext>
            </a:extLst>
          </p:cNvPr>
          <p:cNvSpPr>
            <a:spLocks noGrp="1"/>
          </p:cNvSpPr>
          <p:nvPr>
            <p:ph type="sldNum" sz="quarter" idx="11"/>
          </p:nvPr>
        </p:nvSpPr>
        <p:spPr/>
        <p:txBody>
          <a:bodyPr/>
          <a:lstStyle/>
          <a:p>
            <a:pPr algn="r"/>
            <a:fld id="{2E8BF989-EA3A-43BB-9126-9B93909209FE}" type="slidenum">
              <a:rPr lang="en-VN" smtClean="0"/>
              <a:pPr algn="r"/>
              <a:t>14</a:t>
            </a:fld>
            <a:endParaRPr lang="en-VN"/>
          </a:p>
        </p:txBody>
      </p:sp>
      <p:pic>
        <p:nvPicPr>
          <p:cNvPr id="10" name="Picture Placeholder 9">
            <a:extLst>
              <a:ext uri="{FF2B5EF4-FFF2-40B4-BE49-F238E27FC236}">
                <a16:creationId xmlns:a16="http://schemas.microsoft.com/office/drawing/2014/main" id="{999EBE05-AD6B-3348-CB7A-B9D936674A9B}"/>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2482835" y="1014047"/>
            <a:ext cx="6797352" cy="5266092"/>
          </a:xfrm>
        </p:spPr>
      </p:pic>
      <p:sp>
        <p:nvSpPr>
          <p:cNvPr id="6" name="TextBox 5">
            <a:extLst>
              <a:ext uri="{FF2B5EF4-FFF2-40B4-BE49-F238E27FC236}">
                <a16:creationId xmlns:a16="http://schemas.microsoft.com/office/drawing/2014/main" id="{58957D47-CDD7-42A2-8DF8-B6A39672898C}"/>
              </a:ext>
            </a:extLst>
          </p:cNvPr>
          <p:cNvSpPr txBox="1"/>
          <p:nvPr/>
        </p:nvSpPr>
        <p:spPr>
          <a:xfrm>
            <a:off x="342442" y="6283414"/>
            <a:ext cx="10210033" cy="246221"/>
          </a:xfrm>
          <a:prstGeom prst="rect">
            <a:avLst/>
          </a:prstGeom>
          <a:noFill/>
        </p:spPr>
        <p:txBody>
          <a:bodyPr wrap="square">
            <a:spAutoFit/>
          </a:bodyPr>
          <a:lstStyle/>
          <a:p>
            <a:pPr algn="l"/>
            <a:r>
              <a:rPr lang="en-US" sz="1000" b="0" i="0" dirty="0">
                <a:solidFill>
                  <a:srgbClr val="000000"/>
                </a:solidFill>
                <a:effectLst/>
                <a:latin typeface="Lato" panose="020F0502020204030203" pitchFamily="34" charset="0"/>
              </a:rPr>
              <a:t>** Convolutional Neural Networks : https://paperswithcode.com/methods/category/convolutional-neural-networks</a:t>
            </a:r>
          </a:p>
        </p:txBody>
      </p:sp>
      <p:pic>
        <p:nvPicPr>
          <p:cNvPr id="7" name="Picture 6">
            <a:extLst>
              <a:ext uri="{FF2B5EF4-FFF2-40B4-BE49-F238E27FC236}">
                <a16:creationId xmlns:a16="http://schemas.microsoft.com/office/drawing/2014/main" id="{087DF25C-D66E-4642-A516-117981309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224777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6523892" y="2514600"/>
            <a:ext cx="5668107" cy="2831123"/>
          </a:xfrm>
        </p:spPr>
        <p:txBody>
          <a:bodyPr/>
          <a:lstStyle/>
          <a:p>
            <a:br>
              <a:rPr lang="en-US" sz="2800" dirty="0"/>
            </a:br>
            <a:endParaRPr lang="en-GB" sz="2800"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04</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15</a:t>
            </a:fld>
            <a:endParaRPr lang="en-VN"/>
          </a:p>
        </p:txBody>
      </p:sp>
      <p:sp>
        <p:nvSpPr>
          <p:cNvPr id="9" name="Title 1">
            <a:extLst>
              <a:ext uri="{FF2B5EF4-FFF2-40B4-BE49-F238E27FC236}">
                <a16:creationId xmlns:a16="http://schemas.microsoft.com/office/drawing/2014/main" id="{9D5AC874-B7C7-4AF9-AB86-B55A11CF3EBF}"/>
              </a:ext>
            </a:extLst>
          </p:cNvPr>
          <p:cNvSpPr txBox="1">
            <a:spLocks/>
          </p:cNvSpPr>
          <p:nvPr/>
        </p:nvSpPr>
        <p:spPr>
          <a:xfrm>
            <a:off x="457200" y="411475"/>
            <a:ext cx="8229600" cy="371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lang="en-US" sz="3200" b="0" i="0" kern="1200">
                <a:solidFill>
                  <a:schemeClr val="tx1">
                    <a:lumMod val="75000"/>
                    <a:lumOff val="25000"/>
                  </a:schemeClr>
                </a:solidFill>
                <a:latin typeface="Roboto Black" panose="02000000000000000000" pitchFamily="2" charset="0"/>
                <a:ea typeface="Roboto Black" panose="02000000000000000000" pitchFamily="2" charset="0"/>
                <a:cs typeface="Heebo Light" pitchFamily="2" charset="-79"/>
              </a:defRPr>
            </a:lvl1pPr>
          </a:lstStyle>
          <a:p>
            <a:r>
              <a:rPr lang="vi-VN" dirty="0"/>
              <a:t>Tổng quan về phương pháp</a:t>
            </a:r>
          </a:p>
        </p:txBody>
      </p:sp>
      <p:sp>
        <p:nvSpPr>
          <p:cNvPr id="10" name="Title 1">
            <a:extLst>
              <a:ext uri="{FF2B5EF4-FFF2-40B4-BE49-F238E27FC236}">
                <a16:creationId xmlns:a16="http://schemas.microsoft.com/office/drawing/2014/main" id="{538DA75A-B895-4395-AFE5-2736A8C1124F}"/>
              </a:ext>
            </a:extLst>
          </p:cNvPr>
          <p:cNvSpPr txBox="1">
            <a:spLocks/>
          </p:cNvSpPr>
          <p:nvPr/>
        </p:nvSpPr>
        <p:spPr>
          <a:xfrm>
            <a:off x="7085654" y="4210150"/>
            <a:ext cx="8546296" cy="868788"/>
          </a:xfrm>
          <a:prstGeom prst="rect">
            <a:avLst/>
          </a:prstGeom>
        </p:spPr>
        <p:txBody>
          <a:bodyPr>
            <a:normAutofit fontScale="97500"/>
          </a:bodyPr>
          <a:lstStyle>
            <a:lvl1pPr algn="l" defTabSz="914400" rtl="0" eaLnBrk="1" latinLnBrk="0" hangingPunct="1">
              <a:lnSpc>
                <a:spcPct val="90000"/>
              </a:lnSpc>
              <a:spcBef>
                <a:spcPct val="0"/>
              </a:spcBef>
              <a:buNone/>
              <a:defRPr lang="en-US" sz="3200" b="0" i="0" kern="1200">
                <a:solidFill>
                  <a:schemeClr val="tx1">
                    <a:lumMod val="75000"/>
                    <a:lumOff val="25000"/>
                  </a:schemeClr>
                </a:solidFill>
                <a:latin typeface="Roboto Black" panose="02000000000000000000" pitchFamily="2" charset="0"/>
                <a:ea typeface="Roboto Black" panose="02000000000000000000" pitchFamily="2" charset="0"/>
                <a:cs typeface="Heebo Light" pitchFamily="2" charset="-79"/>
              </a:defRPr>
            </a:lvl1pPr>
          </a:lstStyle>
          <a:p>
            <a:r>
              <a:rPr lang="vi-VN" dirty="0"/>
              <a:t>Tổng quan về phương pháp</a:t>
            </a:r>
          </a:p>
        </p:txBody>
      </p:sp>
    </p:spTree>
    <p:extLst>
      <p:ext uri="{BB962C8B-B14F-4D97-AF65-F5344CB8AC3E}">
        <p14:creationId xmlns:p14="http://schemas.microsoft.com/office/powerpoint/2010/main" val="179511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42442" y="254482"/>
            <a:ext cx="11264664" cy="757130"/>
          </a:xfrm>
        </p:spPr>
        <p:txBody>
          <a:bodyPr/>
          <a:lstStyle/>
          <a:p>
            <a:r>
              <a:rPr lang="en-US" sz="2400" b="1" dirty="0"/>
              <a:t>HARDWARE CHO NGHIÊN CỨU</a:t>
            </a:r>
            <a:br>
              <a:rPr lang="en-US" sz="2400" dirty="0"/>
            </a:br>
            <a:endParaRPr lang="en-GB" sz="2400" dirty="0"/>
          </a:p>
        </p:txBody>
      </p:sp>
      <p:sp>
        <p:nvSpPr>
          <p:cNvPr id="9" name="Footer Placeholder 8">
            <a:extLst>
              <a:ext uri="{FF2B5EF4-FFF2-40B4-BE49-F238E27FC236}">
                <a16:creationId xmlns:a16="http://schemas.microsoft.com/office/drawing/2014/main" id="{13CDF425-A07F-5890-7DFC-F061A8577928}"/>
              </a:ext>
            </a:extLst>
          </p:cNvPr>
          <p:cNvSpPr>
            <a:spLocks noGrp="1"/>
          </p:cNvSpPr>
          <p:nvPr>
            <p:ph type="ftr" sz="quarter" idx="10"/>
          </p:nvPr>
        </p:nvSpPr>
        <p:spPr/>
        <p:txBody>
          <a:bodyPr/>
          <a:lstStyle/>
          <a:p>
            <a:pPr algn="r"/>
            <a:endParaRPr lang="en-VN"/>
          </a:p>
        </p:txBody>
      </p:sp>
      <p:sp>
        <p:nvSpPr>
          <p:cNvPr id="11" name="Slide Number Placeholder 10">
            <a:extLst>
              <a:ext uri="{FF2B5EF4-FFF2-40B4-BE49-F238E27FC236}">
                <a16:creationId xmlns:a16="http://schemas.microsoft.com/office/drawing/2014/main" id="{6B8AB5F7-4683-EB44-491F-8FB7CEFF0E0B}"/>
              </a:ext>
            </a:extLst>
          </p:cNvPr>
          <p:cNvSpPr>
            <a:spLocks noGrp="1"/>
          </p:cNvSpPr>
          <p:nvPr>
            <p:ph type="sldNum" sz="quarter" idx="11"/>
          </p:nvPr>
        </p:nvSpPr>
        <p:spPr/>
        <p:txBody>
          <a:bodyPr/>
          <a:lstStyle/>
          <a:p>
            <a:pPr algn="r"/>
            <a:fld id="{2E8BF989-EA3A-43BB-9126-9B93909209FE}" type="slidenum">
              <a:rPr lang="en-VN" smtClean="0"/>
              <a:pPr algn="r"/>
              <a:t>16</a:t>
            </a:fld>
            <a:endParaRPr lang="en-VN"/>
          </a:p>
        </p:txBody>
      </p:sp>
      <p:pic>
        <p:nvPicPr>
          <p:cNvPr id="10" name="Picture Placeholder 9">
            <a:extLst>
              <a:ext uri="{FF2B5EF4-FFF2-40B4-BE49-F238E27FC236}">
                <a16:creationId xmlns:a16="http://schemas.microsoft.com/office/drawing/2014/main" id="{999EBE05-AD6B-3348-CB7A-B9D936674A9B}"/>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482834" y="1655246"/>
            <a:ext cx="8317141" cy="4874389"/>
          </a:xfrm>
        </p:spPr>
      </p:pic>
      <p:pic>
        <p:nvPicPr>
          <p:cNvPr id="6" name="Picture 5">
            <a:extLst>
              <a:ext uri="{FF2B5EF4-FFF2-40B4-BE49-F238E27FC236}">
                <a16:creationId xmlns:a16="http://schemas.microsoft.com/office/drawing/2014/main" id="{C1AD8A74-6A4F-4873-AB07-5B56D8894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2164062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71E4-76A0-40C8-8C36-1F135179C9D6}"/>
              </a:ext>
            </a:extLst>
          </p:cNvPr>
          <p:cNvSpPr>
            <a:spLocks noGrp="1"/>
          </p:cNvSpPr>
          <p:nvPr>
            <p:ph type="title"/>
          </p:nvPr>
        </p:nvSpPr>
        <p:spPr/>
        <p:txBody>
          <a:bodyPr/>
          <a:lstStyle/>
          <a:p>
            <a:r>
              <a:rPr lang="en-US" dirty="0"/>
              <a:t>THUẬT TOÁN SỬ DỤNG CHO NGHIÊN CỨU	</a:t>
            </a:r>
          </a:p>
        </p:txBody>
      </p:sp>
      <p:sp>
        <p:nvSpPr>
          <p:cNvPr id="3" name="Footer Placeholder 2">
            <a:extLst>
              <a:ext uri="{FF2B5EF4-FFF2-40B4-BE49-F238E27FC236}">
                <a16:creationId xmlns:a16="http://schemas.microsoft.com/office/drawing/2014/main" id="{40512198-DF0A-41EC-9796-D1745BD9595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58EF15BE-1B71-4275-A06C-B3D9D6F03260}"/>
              </a:ext>
            </a:extLst>
          </p:cNvPr>
          <p:cNvSpPr>
            <a:spLocks noGrp="1"/>
          </p:cNvSpPr>
          <p:nvPr>
            <p:ph type="sldNum" sz="quarter" idx="11"/>
          </p:nvPr>
        </p:nvSpPr>
        <p:spPr/>
        <p:txBody>
          <a:bodyPr/>
          <a:lstStyle/>
          <a:p>
            <a:pPr algn="r"/>
            <a:fld id="{2E8BF989-EA3A-43BB-9126-9B93909209FE}" type="slidenum">
              <a:rPr lang="en-VN" smtClean="0"/>
              <a:pPr algn="r"/>
              <a:t>17</a:t>
            </a:fld>
            <a:endParaRPr lang="en-VN"/>
          </a:p>
        </p:txBody>
      </p:sp>
      <p:pic>
        <p:nvPicPr>
          <p:cNvPr id="7" name="Content Placeholder 6">
            <a:extLst>
              <a:ext uri="{FF2B5EF4-FFF2-40B4-BE49-F238E27FC236}">
                <a16:creationId xmlns:a16="http://schemas.microsoft.com/office/drawing/2014/main" id="{735AF945-9B71-4AAD-ADBF-1178736D2CCE}"/>
              </a:ext>
            </a:extLst>
          </p:cNvPr>
          <p:cNvPicPr>
            <a:picLocks noGrp="1" noChangeAspect="1"/>
          </p:cNvPicPr>
          <p:nvPr>
            <p:ph sz="quarter" idx="12"/>
          </p:nvPr>
        </p:nvPicPr>
        <p:blipFill>
          <a:blip r:embed="rId3"/>
          <a:stretch>
            <a:fillRect/>
          </a:stretch>
        </p:blipFill>
        <p:spPr>
          <a:xfrm>
            <a:off x="1643338" y="698761"/>
            <a:ext cx="7535831" cy="5800098"/>
          </a:xfrm>
        </p:spPr>
      </p:pic>
      <p:pic>
        <p:nvPicPr>
          <p:cNvPr id="6" name="Picture 5">
            <a:extLst>
              <a:ext uri="{FF2B5EF4-FFF2-40B4-BE49-F238E27FC236}">
                <a16:creationId xmlns:a16="http://schemas.microsoft.com/office/drawing/2014/main" id="{6B1D8623-5A98-41A8-8385-26EF713A9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400646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5882053" y="2514600"/>
            <a:ext cx="6309945" cy="2866292"/>
          </a:xfrm>
        </p:spPr>
        <p:txBody>
          <a:bodyPr/>
          <a:lstStyle/>
          <a:p>
            <a:r>
              <a:rPr lang="en-US" sz="2800" dirty="0" err="1"/>
              <a:t>Trainning</a:t>
            </a:r>
            <a:r>
              <a:rPr lang="en-US" sz="2800" dirty="0"/>
              <a:t> VÀ ĐÁNH GIÁ MÔ HÌNH</a:t>
            </a:r>
            <a:br>
              <a:rPr lang="en-US" sz="2800" dirty="0"/>
            </a:br>
            <a:br>
              <a:rPr lang="vi-VN" sz="2800" dirty="0"/>
            </a:br>
            <a:br>
              <a:rPr lang="vi-VN" sz="2800" dirty="0"/>
            </a:br>
            <a:br>
              <a:rPr lang="en-US" sz="2800" dirty="0"/>
            </a:br>
            <a:endParaRPr lang="en-GB" sz="2800"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06</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18</a:t>
            </a:fld>
            <a:endParaRPr lang="en-VN"/>
          </a:p>
        </p:txBody>
      </p:sp>
    </p:spTree>
    <p:extLst>
      <p:ext uri="{BB962C8B-B14F-4D97-AF65-F5344CB8AC3E}">
        <p14:creationId xmlns:p14="http://schemas.microsoft.com/office/powerpoint/2010/main" val="7160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42442" y="254482"/>
            <a:ext cx="11264664" cy="757130"/>
          </a:xfrm>
        </p:spPr>
        <p:txBody>
          <a:bodyPr/>
          <a:lstStyle/>
          <a:p>
            <a:r>
              <a:rPr lang="en-US" sz="2400" b="1" dirty="0"/>
              <a:t>THỰC NGHIỆM VÀ ĐÁNH GIÁ MÔ HÌNH</a:t>
            </a:r>
            <a:br>
              <a:rPr lang="en-US" sz="2400" dirty="0"/>
            </a:br>
            <a:endParaRPr lang="en-GB" sz="2400" dirty="0"/>
          </a:p>
        </p:txBody>
      </p:sp>
      <p:sp>
        <p:nvSpPr>
          <p:cNvPr id="9" name="Footer Placeholder 8">
            <a:extLst>
              <a:ext uri="{FF2B5EF4-FFF2-40B4-BE49-F238E27FC236}">
                <a16:creationId xmlns:a16="http://schemas.microsoft.com/office/drawing/2014/main" id="{13CDF425-A07F-5890-7DFC-F061A8577928}"/>
              </a:ext>
            </a:extLst>
          </p:cNvPr>
          <p:cNvSpPr>
            <a:spLocks noGrp="1"/>
          </p:cNvSpPr>
          <p:nvPr>
            <p:ph type="ftr" sz="quarter" idx="10"/>
          </p:nvPr>
        </p:nvSpPr>
        <p:spPr/>
        <p:txBody>
          <a:bodyPr/>
          <a:lstStyle/>
          <a:p>
            <a:pPr algn="r"/>
            <a:endParaRPr lang="en-VN"/>
          </a:p>
        </p:txBody>
      </p:sp>
      <p:sp>
        <p:nvSpPr>
          <p:cNvPr id="11" name="Slide Number Placeholder 10">
            <a:extLst>
              <a:ext uri="{FF2B5EF4-FFF2-40B4-BE49-F238E27FC236}">
                <a16:creationId xmlns:a16="http://schemas.microsoft.com/office/drawing/2014/main" id="{6B8AB5F7-4683-EB44-491F-8FB7CEFF0E0B}"/>
              </a:ext>
            </a:extLst>
          </p:cNvPr>
          <p:cNvSpPr>
            <a:spLocks noGrp="1"/>
          </p:cNvSpPr>
          <p:nvPr>
            <p:ph type="sldNum" sz="quarter" idx="11"/>
          </p:nvPr>
        </p:nvSpPr>
        <p:spPr/>
        <p:txBody>
          <a:bodyPr/>
          <a:lstStyle/>
          <a:p>
            <a:pPr algn="r"/>
            <a:fld id="{2E8BF989-EA3A-43BB-9126-9B93909209FE}" type="slidenum">
              <a:rPr lang="en-VN" smtClean="0"/>
              <a:pPr algn="r"/>
              <a:t>19</a:t>
            </a:fld>
            <a:endParaRPr lang="en-VN"/>
          </a:p>
        </p:txBody>
      </p:sp>
      <p:pic>
        <p:nvPicPr>
          <p:cNvPr id="5" name="Content Placeholder 4">
            <a:extLst>
              <a:ext uri="{FF2B5EF4-FFF2-40B4-BE49-F238E27FC236}">
                <a16:creationId xmlns:a16="http://schemas.microsoft.com/office/drawing/2014/main" id="{EAD71D53-77FD-40A0-ACB0-085096A5B186}"/>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725214" y="1392706"/>
            <a:ext cx="4867954" cy="4725059"/>
          </a:xfrm>
        </p:spPr>
      </p:pic>
      <p:pic>
        <p:nvPicPr>
          <p:cNvPr id="7" name="Picture 6">
            <a:extLst>
              <a:ext uri="{FF2B5EF4-FFF2-40B4-BE49-F238E27FC236}">
                <a16:creationId xmlns:a16="http://schemas.microsoft.com/office/drawing/2014/main" id="{5848994F-E9FD-4246-AE6B-29C18DE7A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429" y="1832625"/>
            <a:ext cx="5478069" cy="3545528"/>
          </a:xfrm>
          <a:prstGeom prst="rect">
            <a:avLst/>
          </a:prstGeom>
        </p:spPr>
      </p:pic>
      <p:pic>
        <p:nvPicPr>
          <p:cNvPr id="8" name="Picture 7">
            <a:extLst>
              <a:ext uri="{FF2B5EF4-FFF2-40B4-BE49-F238E27FC236}">
                <a16:creationId xmlns:a16="http://schemas.microsoft.com/office/drawing/2014/main" id="{BE8B4248-A486-42DD-A3D3-7C2304276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332917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22B3BF76-7727-EB16-98F6-5F85978C5581}"/>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custGeom>
            <a:avLst/>
            <a:gdLst>
              <a:gd name="connsiteX0" fmla="*/ 6096000 w 6096000"/>
              <a:gd name="connsiteY0" fmla="*/ 0 h 6858000"/>
              <a:gd name="connsiteX1" fmla="*/ 0 w 6096000"/>
              <a:gd name="connsiteY1" fmla="*/ 0 h 6858000"/>
              <a:gd name="connsiteX2" fmla="*/ 0 w 6096000"/>
              <a:gd name="connsiteY2" fmla="*/ 6858000 h 6858000"/>
              <a:gd name="connsiteX3" fmla="*/ 609600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6096000" y="0"/>
                </a:moveTo>
                <a:lnTo>
                  <a:pt x="0" y="0"/>
                </a:lnTo>
                <a:lnTo>
                  <a:pt x="0" y="6858000"/>
                </a:lnTo>
                <a:lnTo>
                  <a:pt x="6096000" y="68580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Text Placeholder 2">
            <a:extLst>
              <a:ext uri="{FF2B5EF4-FFF2-40B4-BE49-F238E27FC236}">
                <a16:creationId xmlns:a16="http://schemas.microsoft.com/office/drawing/2014/main" id="{8309AC79-0EB4-7484-F096-06FA50B4D58A}"/>
              </a:ext>
            </a:extLst>
          </p:cNvPr>
          <p:cNvSpPr>
            <a:spLocks noGrp="1"/>
          </p:cNvSpPr>
          <p:nvPr>
            <p:ph type="body" sz="quarter" idx="13"/>
          </p:nvPr>
        </p:nvSpPr>
        <p:spPr/>
        <p:txBody>
          <a:bodyPr/>
          <a:lstStyle/>
          <a:p>
            <a:endParaRPr lang="en-GB"/>
          </a:p>
        </p:txBody>
      </p:sp>
      <p:sp>
        <p:nvSpPr>
          <p:cNvPr id="4" name="Text Placeholder 3">
            <a:extLst>
              <a:ext uri="{FF2B5EF4-FFF2-40B4-BE49-F238E27FC236}">
                <a16:creationId xmlns:a16="http://schemas.microsoft.com/office/drawing/2014/main" id="{55523D1E-369D-8167-3F5B-BF729D738BEA}"/>
              </a:ext>
            </a:extLst>
          </p:cNvPr>
          <p:cNvSpPr>
            <a:spLocks noGrp="1"/>
          </p:cNvSpPr>
          <p:nvPr>
            <p:ph type="body" sz="quarter" idx="15"/>
          </p:nvPr>
        </p:nvSpPr>
        <p:spPr/>
        <p:txBody>
          <a:bodyPr/>
          <a:lstStyle/>
          <a:p>
            <a:r>
              <a:rPr lang="en-GB" dirty="0"/>
              <a:t>01</a:t>
            </a:r>
          </a:p>
        </p:txBody>
      </p:sp>
      <p:sp>
        <p:nvSpPr>
          <p:cNvPr id="5" name="Text Placeholder 4">
            <a:extLst>
              <a:ext uri="{FF2B5EF4-FFF2-40B4-BE49-F238E27FC236}">
                <a16:creationId xmlns:a16="http://schemas.microsoft.com/office/drawing/2014/main" id="{5043BDCC-76EF-1F6B-0F9D-2B96604D1E3C}"/>
              </a:ext>
            </a:extLst>
          </p:cNvPr>
          <p:cNvSpPr>
            <a:spLocks noGrp="1"/>
          </p:cNvSpPr>
          <p:nvPr>
            <p:ph type="body" sz="quarter" idx="16"/>
          </p:nvPr>
        </p:nvSpPr>
        <p:spPr/>
        <p:txBody>
          <a:bodyPr/>
          <a:lstStyle/>
          <a:p>
            <a:r>
              <a:rPr lang="en-GB" dirty="0"/>
              <a:t>02</a:t>
            </a:r>
          </a:p>
        </p:txBody>
      </p:sp>
      <p:sp>
        <p:nvSpPr>
          <p:cNvPr id="6" name="Text Placeholder 5">
            <a:extLst>
              <a:ext uri="{FF2B5EF4-FFF2-40B4-BE49-F238E27FC236}">
                <a16:creationId xmlns:a16="http://schemas.microsoft.com/office/drawing/2014/main" id="{48C58AAC-F97D-6675-BC5D-8E086242C51A}"/>
              </a:ext>
            </a:extLst>
          </p:cNvPr>
          <p:cNvSpPr>
            <a:spLocks noGrp="1"/>
          </p:cNvSpPr>
          <p:nvPr>
            <p:ph type="body" sz="quarter" idx="17"/>
          </p:nvPr>
        </p:nvSpPr>
        <p:spPr/>
        <p:txBody>
          <a:bodyPr/>
          <a:lstStyle/>
          <a:p>
            <a:r>
              <a:rPr lang="en-GB" dirty="0"/>
              <a:t>03</a:t>
            </a:r>
          </a:p>
        </p:txBody>
      </p:sp>
      <p:sp>
        <p:nvSpPr>
          <p:cNvPr id="7" name="Text Placeholder 6">
            <a:extLst>
              <a:ext uri="{FF2B5EF4-FFF2-40B4-BE49-F238E27FC236}">
                <a16:creationId xmlns:a16="http://schemas.microsoft.com/office/drawing/2014/main" id="{A3D53171-6C10-0811-7174-F9291E84D21E}"/>
              </a:ext>
            </a:extLst>
          </p:cNvPr>
          <p:cNvSpPr>
            <a:spLocks noGrp="1"/>
          </p:cNvSpPr>
          <p:nvPr>
            <p:ph type="body" sz="quarter" idx="18"/>
          </p:nvPr>
        </p:nvSpPr>
        <p:spPr/>
        <p:txBody>
          <a:bodyPr/>
          <a:lstStyle/>
          <a:p>
            <a:r>
              <a:rPr lang="en-GB" dirty="0"/>
              <a:t>04</a:t>
            </a:r>
          </a:p>
        </p:txBody>
      </p:sp>
      <p:sp>
        <p:nvSpPr>
          <p:cNvPr id="8" name="Text Placeholder 7">
            <a:extLst>
              <a:ext uri="{FF2B5EF4-FFF2-40B4-BE49-F238E27FC236}">
                <a16:creationId xmlns:a16="http://schemas.microsoft.com/office/drawing/2014/main" id="{D7E66CAA-6A7E-46D5-7A7B-3ED1FCB1B788}"/>
              </a:ext>
            </a:extLst>
          </p:cNvPr>
          <p:cNvSpPr>
            <a:spLocks noGrp="1"/>
          </p:cNvSpPr>
          <p:nvPr>
            <p:ph type="body" sz="quarter" idx="19"/>
          </p:nvPr>
        </p:nvSpPr>
        <p:spPr/>
        <p:txBody>
          <a:bodyPr/>
          <a:lstStyle/>
          <a:p>
            <a:r>
              <a:rPr lang="en-GB" dirty="0"/>
              <a:t>05</a:t>
            </a:r>
          </a:p>
        </p:txBody>
      </p:sp>
      <p:sp>
        <p:nvSpPr>
          <p:cNvPr id="9" name="Text Placeholder 8">
            <a:extLst>
              <a:ext uri="{FF2B5EF4-FFF2-40B4-BE49-F238E27FC236}">
                <a16:creationId xmlns:a16="http://schemas.microsoft.com/office/drawing/2014/main" id="{FD9DB90E-7081-0F3D-25DC-675DC0A9875E}"/>
              </a:ext>
            </a:extLst>
          </p:cNvPr>
          <p:cNvSpPr>
            <a:spLocks noGrp="1"/>
          </p:cNvSpPr>
          <p:nvPr>
            <p:ph type="body" sz="quarter" idx="20"/>
          </p:nvPr>
        </p:nvSpPr>
        <p:spPr/>
        <p:txBody>
          <a:bodyPr/>
          <a:lstStyle/>
          <a:p>
            <a:r>
              <a:rPr lang="en-GB" dirty="0"/>
              <a:t>06</a:t>
            </a:r>
          </a:p>
        </p:txBody>
      </p:sp>
      <p:sp>
        <p:nvSpPr>
          <p:cNvPr id="10" name="Text Placeholder 9">
            <a:extLst>
              <a:ext uri="{FF2B5EF4-FFF2-40B4-BE49-F238E27FC236}">
                <a16:creationId xmlns:a16="http://schemas.microsoft.com/office/drawing/2014/main" id="{18C06060-DDE2-5964-F9BE-4EC86E9D64CC}"/>
              </a:ext>
            </a:extLst>
          </p:cNvPr>
          <p:cNvSpPr>
            <a:spLocks noGrp="1"/>
          </p:cNvSpPr>
          <p:nvPr>
            <p:ph type="body" sz="quarter" idx="21"/>
          </p:nvPr>
        </p:nvSpPr>
        <p:spPr>
          <a:xfrm>
            <a:off x="5365264" y="3254644"/>
            <a:ext cx="2073922" cy="634178"/>
          </a:xfrm>
        </p:spPr>
        <p:txBody>
          <a:bodyPr/>
          <a:lstStyle/>
          <a:p>
            <a:r>
              <a:rPr lang="da-DK" b="1" dirty="0"/>
              <a:t>Tóm tắt</a:t>
            </a:r>
          </a:p>
        </p:txBody>
      </p:sp>
      <p:sp>
        <p:nvSpPr>
          <p:cNvPr id="11" name="Text Placeholder 10">
            <a:extLst>
              <a:ext uri="{FF2B5EF4-FFF2-40B4-BE49-F238E27FC236}">
                <a16:creationId xmlns:a16="http://schemas.microsoft.com/office/drawing/2014/main" id="{29BE7CF3-9524-9925-D291-143B78E6E41C}"/>
              </a:ext>
            </a:extLst>
          </p:cNvPr>
          <p:cNvSpPr>
            <a:spLocks noGrp="1"/>
          </p:cNvSpPr>
          <p:nvPr>
            <p:ph type="body" sz="quarter" idx="22"/>
          </p:nvPr>
        </p:nvSpPr>
        <p:spPr>
          <a:xfrm>
            <a:off x="5365264" y="4252666"/>
            <a:ext cx="2073922" cy="634178"/>
          </a:xfrm>
        </p:spPr>
        <p:txBody>
          <a:bodyPr/>
          <a:lstStyle/>
          <a:p>
            <a:r>
              <a:rPr lang="da-DK" b="1" dirty="0"/>
              <a:t>Chọn Data</a:t>
            </a:r>
          </a:p>
        </p:txBody>
      </p:sp>
      <p:sp>
        <p:nvSpPr>
          <p:cNvPr id="12" name="Text Placeholder 11">
            <a:extLst>
              <a:ext uri="{FF2B5EF4-FFF2-40B4-BE49-F238E27FC236}">
                <a16:creationId xmlns:a16="http://schemas.microsoft.com/office/drawing/2014/main" id="{B2BED82A-0653-80CF-E089-F8EB4EB77708}"/>
              </a:ext>
            </a:extLst>
          </p:cNvPr>
          <p:cNvSpPr>
            <a:spLocks noGrp="1"/>
          </p:cNvSpPr>
          <p:nvPr>
            <p:ph type="body" sz="quarter" idx="23"/>
          </p:nvPr>
        </p:nvSpPr>
        <p:spPr/>
        <p:txBody>
          <a:bodyPr/>
          <a:lstStyle/>
          <a:p>
            <a:r>
              <a:rPr lang="da-DK" b="1" dirty="0"/>
              <a:t>Mô hình gốc và cách rút gọn</a:t>
            </a:r>
          </a:p>
        </p:txBody>
      </p:sp>
      <p:sp>
        <p:nvSpPr>
          <p:cNvPr id="13" name="Text Placeholder 12">
            <a:extLst>
              <a:ext uri="{FF2B5EF4-FFF2-40B4-BE49-F238E27FC236}">
                <a16:creationId xmlns:a16="http://schemas.microsoft.com/office/drawing/2014/main" id="{3D1935DD-5635-FA38-A19E-0DE5E4184ADB}"/>
              </a:ext>
            </a:extLst>
          </p:cNvPr>
          <p:cNvSpPr>
            <a:spLocks noGrp="1"/>
          </p:cNvSpPr>
          <p:nvPr>
            <p:ph type="body" sz="quarter" idx="24"/>
          </p:nvPr>
        </p:nvSpPr>
        <p:spPr>
          <a:xfrm>
            <a:off x="8700777" y="3254644"/>
            <a:ext cx="2073922" cy="634178"/>
          </a:xfrm>
        </p:spPr>
        <p:txBody>
          <a:bodyPr/>
          <a:lstStyle/>
          <a:p>
            <a:r>
              <a:rPr lang="da-DK" b="1" dirty="0"/>
              <a:t>Tổng quan về phương pháp </a:t>
            </a:r>
          </a:p>
        </p:txBody>
      </p:sp>
      <p:sp>
        <p:nvSpPr>
          <p:cNvPr id="14" name="Text Placeholder 13">
            <a:extLst>
              <a:ext uri="{FF2B5EF4-FFF2-40B4-BE49-F238E27FC236}">
                <a16:creationId xmlns:a16="http://schemas.microsoft.com/office/drawing/2014/main" id="{84AC4321-3CA9-8399-9E19-E8F7E9990986}"/>
              </a:ext>
            </a:extLst>
          </p:cNvPr>
          <p:cNvSpPr>
            <a:spLocks noGrp="1"/>
          </p:cNvSpPr>
          <p:nvPr>
            <p:ph type="body" sz="quarter" idx="25"/>
          </p:nvPr>
        </p:nvSpPr>
        <p:spPr>
          <a:xfrm>
            <a:off x="8700777" y="4252666"/>
            <a:ext cx="2073922" cy="634178"/>
          </a:xfrm>
        </p:spPr>
        <p:txBody>
          <a:bodyPr/>
          <a:lstStyle/>
          <a:p>
            <a:r>
              <a:rPr lang="da-DK" b="1" dirty="0"/>
              <a:t>Thực nghiệm và đánh giá mô hình</a:t>
            </a:r>
          </a:p>
        </p:txBody>
      </p:sp>
      <p:sp>
        <p:nvSpPr>
          <p:cNvPr id="15" name="Text Placeholder 14">
            <a:extLst>
              <a:ext uri="{FF2B5EF4-FFF2-40B4-BE49-F238E27FC236}">
                <a16:creationId xmlns:a16="http://schemas.microsoft.com/office/drawing/2014/main" id="{987264AC-6435-3260-90B2-A623E7870F3B}"/>
              </a:ext>
            </a:extLst>
          </p:cNvPr>
          <p:cNvSpPr>
            <a:spLocks noGrp="1"/>
          </p:cNvSpPr>
          <p:nvPr>
            <p:ph type="body" sz="quarter" idx="26"/>
          </p:nvPr>
        </p:nvSpPr>
        <p:spPr/>
        <p:txBody>
          <a:bodyPr/>
          <a:lstStyle/>
          <a:p>
            <a:r>
              <a:rPr lang="vi-VN" b="1" dirty="0"/>
              <a:t>Hướng phát triển và</a:t>
            </a:r>
          </a:p>
          <a:p>
            <a:r>
              <a:rPr lang="vi-VN" b="1" dirty="0"/>
              <a:t>Ứng dụng</a:t>
            </a:r>
          </a:p>
        </p:txBody>
      </p:sp>
      <p:sp>
        <p:nvSpPr>
          <p:cNvPr id="19" name="Footer Placeholder 18">
            <a:extLst>
              <a:ext uri="{FF2B5EF4-FFF2-40B4-BE49-F238E27FC236}">
                <a16:creationId xmlns:a16="http://schemas.microsoft.com/office/drawing/2014/main" id="{466DDC30-EC13-2EED-D105-5FAF30702B1E}"/>
              </a:ext>
            </a:extLst>
          </p:cNvPr>
          <p:cNvSpPr>
            <a:spLocks noGrp="1"/>
          </p:cNvSpPr>
          <p:nvPr>
            <p:ph type="ftr" sz="quarter" idx="27"/>
          </p:nvPr>
        </p:nvSpPr>
        <p:spPr/>
        <p:txBody>
          <a:bodyPr/>
          <a:lstStyle/>
          <a:p>
            <a:pPr algn="r"/>
            <a:endParaRPr lang="en-VN"/>
          </a:p>
        </p:txBody>
      </p:sp>
      <p:sp>
        <p:nvSpPr>
          <p:cNvPr id="20" name="Slide Number Placeholder 19">
            <a:extLst>
              <a:ext uri="{FF2B5EF4-FFF2-40B4-BE49-F238E27FC236}">
                <a16:creationId xmlns:a16="http://schemas.microsoft.com/office/drawing/2014/main" id="{BA337F41-E86A-465E-4510-199DECC9CD1A}"/>
              </a:ext>
            </a:extLst>
          </p:cNvPr>
          <p:cNvSpPr>
            <a:spLocks noGrp="1"/>
          </p:cNvSpPr>
          <p:nvPr>
            <p:ph type="sldNum" sz="quarter" idx="28"/>
          </p:nvPr>
        </p:nvSpPr>
        <p:spPr/>
        <p:txBody>
          <a:bodyPr/>
          <a:lstStyle/>
          <a:p>
            <a:pPr algn="r"/>
            <a:fld id="{2E8BF989-EA3A-43BB-9126-9B93909209FE}" type="slidenum">
              <a:rPr lang="en-VN" smtClean="0"/>
              <a:pPr algn="r"/>
              <a:t>2</a:t>
            </a:fld>
            <a:endParaRPr lang="en-VN"/>
          </a:p>
        </p:txBody>
      </p:sp>
    </p:spTree>
    <p:extLst>
      <p:ext uri="{BB962C8B-B14F-4D97-AF65-F5344CB8AC3E}">
        <p14:creationId xmlns:p14="http://schemas.microsoft.com/office/powerpoint/2010/main" val="343459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5882053" y="2514600"/>
            <a:ext cx="6309945" cy="2866292"/>
          </a:xfrm>
        </p:spPr>
        <p:txBody>
          <a:bodyPr/>
          <a:lstStyle/>
          <a:p>
            <a:r>
              <a:rPr lang="vi-VN" sz="2800" dirty="0"/>
              <a:t>HƯỚNG PHÁT TRIỂN VÀ ỨNG DỤNG</a:t>
            </a:r>
            <a:br>
              <a:rPr lang="vi-VN" sz="2800" dirty="0"/>
            </a:br>
            <a:br>
              <a:rPr lang="vi-VN" sz="2800" dirty="0"/>
            </a:br>
            <a:br>
              <a:rPr lang="en-US" sz="2800" dirty="0"/>
            </a:br>
            <a:endParaRPr lang="en-GB" sz="2800"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05</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20</a:t>
            </a:fld>
            <a:endParaRPr lang="en-VN"/>
          </a:p>
        </p:txBody>
      </p:sp>
    </p:spTree>
    <p:extLst>
      <p:ext uri="{BB962C8B-B14F-4D97-AF65-F5344CB8AC3E}">
        <p14:creationId xmlns:p14="http://schemas.microsoft.com/office/powerpoint/2010/main" val="394165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86350" y="225299"/>
            <a:ext cx="9300201" cy="1089529"/>
          </a:xfrm>
        </p:spPr>
        <p:txBody>
          <a:bodyPr/>
          <a:lstStyle/>
          <a:p>
            <a:r>
              <a:rPr lang="vi-VN" sz="2400" b="1" dirty="0">
                <a:solidFill>
                  <a:schemeClr val="tx1"/>
                </a:solidFill>
                <a:latin typeface="Fira Sans Extra Condensed"/>
                <a:sym typeface="Fira Sans Extra Condensed"/>
              </a:rPr>
              <a:t>HƯỚNG PHÁT TRIỂN VÀ ỨNG DỤNG</a:t>
            </a:r>
            <a:br>
              <a:rPr lang="vi-VN" sz="2400" b="1" dirty="0">
                <a:solidFill>
                  <a:schemeClr val="tx1"/>
                </a:solidFill>
                <a:latin typeface="Fira Sans Extra Condensed"/>
                <a:sym typeface="Fira Sans Extra Condensed"/>
              </a:rPr>
            </a:br>
            <a:br>
              <a:rPr lang="en-US" sz="2400" dirty="0">
                <a:solidFill>
                  <a:schemeClr val="tx1"/>
                </a:solidFill>
              </a:rPr>
            </a:br>
            <a:endParaRPr lang="en-GB" sz="2400" dirty="0">
              <a:solidFill>
                <a:schemeClr val="tx1"/>
              </a:solidFill>
            </a:endParaRPr>
          </a:p>
        </p:txBody>
      </p:sp>
      <p:sp>
        <p:nvSpPr>
          <p:cNvPr id="9" name="Footer Placeholder 8">
            <a:extLst>
              <a:ext uri="{FF2B5EF4-FFF2-40B4-BE49-F238E27FC236}">
                <a16:creationId xmlns:a16="http://schemas.microsoft.com/office/drawing/2014/main" id="{13CDF425-A07F-5890-7DFC-F061A8577928}"/>
              </a:ext>
            </a:extLst>
          </p:cNvPr>
          <p:cNvSpPr>
            <a:spLocks noGrp="1"/>
          </p:cNvSpPr>
          <p:nvPr>
            <p:ph type="ftr" sz="quarter" idx="10"/>
          </p:nvPr>
        </p:nvSpPr>
        <p:spPr/>
        <p:txBody>
          <a:bodyPr/>
          <a:lstStyle/>
          <a:p>
            <a:pPr algn="r"/>
            <a:endParaRPr lang="en-VN"/>
          </a:p>
        </p:txBody>
      </p:sp>
      <p:sp>
        <p:nvSpPr>
          <p:cNvPr id="11" name="Slide Number Placeholder 10">
            <a:extLst>
              <a:ext uri="{FF2B5EF4-FFF2-40B4-BE49-F238E27FC236}">
                <a16:creationId xmlns:a16="http://schemas.microsoft.com/office/drawing/2014/main" id="{6B8AB5F7-4683-EB44-491F-8FB7CEFF0E0B}"/>
              </a:ext>
            </a:extLst>
          </p:cNvPr>
          <p:cNvSpPr>
            <a:spLocks noGrp="1"/>
          </p:cNvSpPr>
          <p:nvPr>
            <p:ph type="sldNum" sz="quarter" idx="11"/>
          </p:nvPr>
        </p:nvSpPr>
        <p:spPr/>
        <p:txBody>
          <a:bodyPr/>
          <a:lstStyle/>
          <a:p>
            <a:pPr algn="r"/>
            <a:fld id="{2E8BF989-EA3A-43BB-9126-9B93909209FE}" type="slidenum">
              <a:rPr lang="en-VN" smtClean="0"/>
              <a:pPr algn="r"/>
              <a:t>21</a:t>
            </a:fld>
            <a:endParaRPr lang="en-VN"/>
          </a:p>
        </p:txBody>
      </p:sp>
      <p:pic>
        <p:nvPicPr>
          <p:cNvPr id="10" name="Picture Placeholder 9">
            <a:extLst>
              <a:ext uri="{FF2B5EF4-FFF2-40B4-BE49-F238E27FC236}">
                <a16:creationId xmlns:a16="http://schemas.microsoft.com/office/drawing/2014/main" id="{999EBE05-AD6B-3348-CB7A-B9D936674A9B}"/>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834617" y="929087"/>
            <a:ext cx="7800391" cy="5703614"/>
          </a:xfrm>
        </p:spPr>
      </p:pic>
      <p:pic>
        <p:nvPicPr>
          <p:cNvPr id="6" name="Picture 5">
            <a:extLst>
              <a:ext uri="{FF2B5EF4-FFF2-40B4-BE49-F238E27FC236}">
                <a16:creationId xmlns:a16="http://schemas.microsoft.com/office/drawing/2014/main" id="{083AA6D4-E100-4A0F-A3DB-3C96107A9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2612989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BF4A-F741-3D40-3BAA-111DDE1CD7B1}"/>
              </a:ext>
            </a:extLst>
          </p:cNvPr>
          <p:cNvSpPr>
            <a:spLocks noGrp="1"/>
          </p:cNvSpPr>
          <p:nvPr>
            <p:ph type="title"/>
          </p:nvPr>
        </p:nvSpPr>
        <p:spPr/>
        <p:txBody>
          <a:bodyPr/>
          <a:lstStyle/>
          <a:p>
            <a:r>
              <a:rPr lang="en-GB" dirty="0"/>
              <a:t>THANK YOU</a:t>
            </a:r>
          </a:p>
        </p:txBody>
      </p:sp>
      <p:pic>
        <p:nvPicPr>
          <p:cNvPr id="6" name="Picture Placeholder 5">
            <a:extLst>
              <a:ext uri="{FF2B5EF4-FFF2-40B4-BE49-F238E27FC236}">
                <a16:creationId xmlns:a16="http://schemas.microsoft.com/office/drawing/2014/main" id="{CA7D407A-0559-8CA1-F599-5C0AACAADB5A}"/>
              </a:ext>
            </a:extLst>
          </p:cNvPr>
          <p:cNvPicPr>
            <a:picLocks noGrp="1" noChangeAspect="1"/>
          </p:cNvPicPr>
          <p:nvPr>
            <p:ph type="pic" sz="quarter" idx="22"/>
          </p:nvPr>
        </p:nvPicPr>
        <p:blipFill>
          <a:blip r:embed="rId2" cstate="hqprint">
            <a:extLst>
              <a:ext uri="{28A0092B-C50C-407E-A947-70E740481C1C}">
                <a14:useLocalDpi xmlns:a14="http://schemas.microsoft.com/office/drawing/2010/main" val="0"/>
              </a:ext>
            </a:extLst>
          </a:blip>
          <a:srcRect l="12106" r="12106"/>
          <a:stretch>
            <a:fillRect/>
          </a:stretch>
        </p:blipFill>
        <p:spPr/>
      </p:pic>
      <p:sp>
        <p:nvSpPr>
          <p:cNvPr id="4" name="Text Placeholder 3">
            <a:extLst>
              <a:ext uri="{FF2B5EF4-FFF2-40B4-BE49-F238E27FC236}">
                <a16:creationId xmlns:a16="http://schemas.microsoft.com/office/drawing/2014/main" id="{5164B3AE-8073-905E-1991-11FF77062C05}"/>
              </a:ext>
            </a:extLst>
          </p:cNvPr>
          <p:cNvSpPr>
            <a:spLocks noGrp="1"/>
          </p:cNvSpPr>
          <p:nvPr>
            <p:ph type="body" sz="quarter" idx="23"/>
          </p:nvPr>
        </p:nvSpPr>
        <p:spPr>
          <a:xfrm>
            <a:off x="486352" y="4222496"/>
            <a:ext cx="5158310" cy="914400"/>
          </a:xfrm>
        </p:spPr>
        <p:txBody>
          <a:bodyPr/>
          <a:lstStyle/>
          <a:p>
            <a:pPr marL="0" indent="0">
              <a:buNone/>
            </a:pPr>
            <a:r>
              <a:rPr lang="en-GB" dirty="0"/>
              <a:t>Nguyễn </a:t>
            </a:r>
            <a:r>
              <a:rPr lang="en-GB" dirty="0" err="1"/>
              <a:t>Công</a:t>
            </a:r>
            <a:r>
              <a:rPr lang="en-GB" dirty="0"/>
              <a:t> </a:t>
            </a:r>
            <a:r>
              <a:rPr lang="en-GB" dirty="0" err="1"/>
              <a:t>Thạnh</a:t>
            </a:r>
            <a:r>
              <a:rPr lang="en-GB" dirty="0"/>
              <a:t>- </a:t>
            </a:r>
            <a:r>
              <a:rPr lang="en-US" b="1" dirty="0" err="1"/>
              <a:t>Kỹ</a:t>
            </a:r>
            <a:r>
              <a:rPr lang="en-US" b="1" dirty="0"/>
              <a:t> </a:t>
            </a:r>
            <a:r>
              <a:rPr lang="en-US" b="1" dirty="0" err="1"/>
              <a:t>sư</a:t>
            </a:r>
            <a:r>
              <a:rPr lang="en-US" b="1" dirty="0"/>
              <a:t> An </a:t>
            </a:r>
            <a:r>
              <a:rPr lang="en-US" b="1" dirty="0" err="1"/>
              <a:t>toàn</a:t>
            </a:r>
            <a:r>
              <a:rPr lang="en-US" b="1" dirty="0"/>
              <a:t> </a:t>
            </a:r>
            <a:r>
              <a:rPr lang="en-US" b="1" dirty="0" err="1"/>
              <a:t>thông</a:t>
            </a:r>
            <a:r>
              <a:rPr lang="en-US" b="1" dirty="0"/>
              <a:t> tin</a:t>
            </a:r>
          </a:p>
          <a:p>
            <a:pPr marL="0" indent="0">
              <a:buNone/>
            </a:pPr>
            <a:r>
              <a:rPr lang="en-US" b="1" dirty="0"/>
              <a:t>thanhnt@mi2.com.vn</a:t>
            </a:r>
            <a:endParaRPr lang="en-GB" dirty="0"/>
          </a:p>
        </p:txBody>
      </p:sp>
    </p:spTree>
    <p:extLst>
      <p:ext uri="{BB962C8B-B14F-4D97-AF65-F5344CB8AC3E}">
        <p14:creationId xmlns:p14="http://schemas.microsoft.com/office/powerpoint/2010/main" val="175605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6559062" y="2690446"/>
            <a:ext cx="5632937" cy="2681654"/>
          </a:xfrm>
        </p:spPr>
        <p:txBody>
          <a:bodyPr/>
          <a:lstStyle/>
          <a:p>
            <a:r>
              <a:rPr lang="en-US" dirty="0"/>
              <a:t>TÓM TẮT</a:t>
            </a:r>
            <a:br>
              <a:rPr lang="en-US" dirty="0"/>
            </a:br>
            <a:endParaRPr lang="en-GB"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01</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3</a:t>
            </a:fld>
            <a:endParaRPr lang="en-VN"/>
          </a:p>
        </p:txBody>
      </p:sp>
    </p:spTree>
    <p:extLst>
      <p:ext uri="{BB962C8B-B14F-4D97-AF65-F5344CB8AC3E}">
        <p14:creationId xmlns:p14="http://schemas.microsoft.com/office/powerpoint/2010/main" val="297658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18EDAF99-986F-D2AB-A85D-A9682CD8BC4B}"/>
              </a:ext>
            </a:extLst>
          </p:cNvPr>
          <p:cNvSpPr>
            <a:spLocks noGrp="1"/>
          </p:cNvSpPr>
          <p:nvPr>
            <p:ph type="title"/>
          </p:nvPr>
        </p:nvSpPr>
        <p:spPr/>
        <p:txBody>
          <a:bodyPr/>
          <a:lstStyle/>
          <a:p>
            <a:r>
              <a:rPr lang="da-DK" dirty="0"/>
              <a:t>TÓM TẮT</a:t>
            </a:r>
            <a:endParaRPr lang="en-GB" dirty="0"/>
          </a:p>
        </p:txBody>
      </p:sp>
      <p:sp>
        <p:nvSpPr>
          <p:cNvPr id="4" name="Footer Placeholder 3">
            <a:extLst>
              <a:ext uri="{FF2B5EF4-FFF2-40B4-BE49-F238E27FC236}">
                <a16:creationId xmlns:a16="http://schemas.microsoft.com/office/drawing/2014/main" id="{C5197A97-16F0-EB04-4CF5-A07FD992E795}"/>
              </a:ext>
            </a:extLst>
          </p:cNvPr>
          <p:cNvSpPr>
            <a:spLocks noGrp="1"/>
          </p:cNvSpPr>
          <p:nvPr>
            <p:ph type="ftr" sz="quarter" idx="10"/>
          </p:nvPr>
        </p:nvSpPr>
        <p:spPr/>
        <p:txBody>
          <a:bodyPr/>
          <a:lstStyle/>
          <a:p>
            <a:pPr algn="r"/>
            <a:endParaRPr lang="en-VN"/>
          </a:p>
        </p:txBody>
      </p:sp>
      <p:sp>
        <p:nvSpPr>
          <p:cNvPr id="5" name="Slide Number Placeholder 4">
            <a:extLst>
              <a:ext uri="{FF2B5EF4-FFF2-40B4-BE49-F238E27FC236}">
                <a16:creationId xmlns:a16="http://schemas.microsoft.com/office/drawing/2014/main" id="{4A322275-761F-9AFB-653D-82DDC3802245}"/>
              </a:ext>
            </a:extLst>
          </p:cNvPr>
          <p:cNvSpPr>
            <a:spLocks noGrp="1"/>
          </p:cNvSpPr>
          <p:nvPr>
            <p:ph type="sldNum" sz="quarter" idx="11"/>
          </p:nvPr>
        </p:nvSpPr>
        <p:spPr/>
        <p:txBody>
          <a:bodyPr/>
          <a:lstStyle/>
          <a:p>
            <a:pPr algn="r"/>
            <a:fld id="{2E8BF989-EA3A-43BB-9126-9B93909209FE}" type="slidenum">
              <a:rPr lang="en-VN" smtClean="0"/>
              <a:pPr algn="r"/>
              <a:t>4</a:t>
            </a:fld>
            <a:endParaRPr lang="en-VN"/>
          </a:p>
        </p:txBody>
      </p:sp>
      <p:sp>
        <p:nvSpPr>
          <p:cNvPr id="54" name="Text Placeholder 53">
            <a:extLst>
              <a:ext uri="{FF2B5EF4-FFF2-40B4-BE49-F238E27FC236}">
                <a16:creationId xmlns:a16="http://schemas.microsoft.com/office/drawing/2014/main" id="{45B68D63-EC78-64FE-3D11-9A6882DF21D1}"/>
              </a:ext>
            </a:extLst>
          </p:cNvPr>
          <p:cNvSpPr>
            <a:spLocks noGrp="1"/>
          </p:cNvSpPr>
          <p:nvPr>
            <p:ph sz="quarter" idx="12"/>
          </p:nvPr>
        </p:nvSpPr>
        <p:spPr/>
        <p:txBody>
          <a:bodyPr/>
          <a:lstStyle/>
          <a:p>
            <a:pPr algn="just"/>
            <a:endParaRPr lang="en-US" dirty="0">
              <a:solidFill>
                <a:schemeClr val="bg1"/>
              </a:solidFill>
              <a:latin typeface="UTM Eurostile"/>
            </a:endParaRPr>
          </a:p>
          <a:p>
            <a:pPr marL="285750" indent="-285750">
              <a:spcBef>
                <a:spcPts val="1200"/>
              </a:spcBef>
            </a:pPr>
            <a:endParaRPr lang="en-US" dirty="0"/>
          </a:p>
          <a:p>
            <a:endParaRPr lang="en-GB" dirty="0"/>
          </a:p>
        </p:txBody>
      </p:sp>
      <p:pic>
        <p:nvPicPr>
          <p:cNvPr id="57" name="Picture Placeholder 11">
            <a:extLst>
              <a:ext uri="{FF2B5EF4-FFF2-40B4-BE49-F238E27FC236}">
                <a16:creationId xmlns:a16="http://schemas.microsoft.com/office/drawing/2014/main" id="{FB38DE0A-06D4-48DC-9FD5-E3F53DFB2AC2}"/>
              </a:ext>
            </a:extLst>
          </p:cNvPr>
          <p:cNvPicPr>
            <a:picLocks noGrp="1" noChangeAspect="1"/>
          </p:cNvPicPr>
          <p:nvPr>
            <p:ph type="pic" sz="quarter" idx="4294967295"/>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256" b="256"/>
          <a:stretch/>
        </p:blipFill>
        <p:spPr>
          <a:xfrm>
            <a:off x="0" y="363538"/>
            <a:ext cx="309563" cy="307975"/>
          </a:xfrm>
        </p:spPr>
      </p:pic>
      <p:pic>
        <p:nvPicPr>
          <p:cNvPr id="8" name="Picture 4" descr="Towards Machine Learning Based Intrusion Detection in IoT Networks">
            <a:extLst>
              <a:ext uri="{FF2B5EF4-FFF2-40B4-BE49-F238E27FC236}">
                <a16:creationId xmlns:a16="http://schemas.microsoft.com/office/drawing/2014/main" id="{ED4F39A7-BC4B-44C6-9466-8CDF189353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7929" y="782875"/>
            <a:ext cx="8874556" cy="60584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A3510DE-96F1-4EDD-8F4F-B38463675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11494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097E-F4C4-40EA-9D59-400CFEE12904}"/>
              </a:ext>
            </a:extLst>
          </p:cNvPr>
          <p:cNvSpPr>
            <a:spLocks noGrp="1"/>
          </p:cNvSpPr>
          <p:nvPr>
            <p:ph type="title"/>
          </p:nvPr>
        </p:nvSpPr>
        <p:spPr/>
        <p:txBody>
          <a:bodyPr/>
          <a:lstStyle/>
          <a:p>
            <a:r>
              <a:rPr lang="en-US" dirty="0" err="1"/>
              <a:t>Các</a:t>
            </a:r>
            <a:r>
              <a:rPr lang="en-US" dirty="0"/>
              <a:t> Phương </a:t>
            </a:r>
            <a:r>
              <a:rPr lang="en-US" dirty="0" err="1"/>
              <a:t>pháp</a:t>
            </a:r>
            <a:r>
              <a:rPr lang="en-US" dirty="0"/>
              <a:t> </a:t>
            </a:r>
            <a:r>
              <a:rPr lang="en-US" dirty="0" err="1"/>
              <a:t>phát</a:t>
            </a:r>
            <a:r>
              <a:rPr lang="en-US" dirty="0"/>
              <a:t> </a:t>
            </a:r>
            <a:r>
              <a:rPr lang="en-US" dirty="0" err="1"/>
              <a:t>hiện</a:t>
            </a:r>
            <a:r>
              <a:rPr lang="en-US" dirty="0"/>
              <a:t> mã </a:t>
            </a:r>
            <a:r>
              <a:rPr lang="en-US" dirty="0" err="1"/>
              <a:t>độc</a:t>
            </a:r>
            <a:r>
              <a:rPr lang="en-US" dirty="0"/>
              <a:t> </a:t>
            </a:r>
            <a:r>
              <a:rPr lang="en-US" dirty="0" err="1"/>
              <a:t>trên</a:t>
            </a:r>
            <a:r>
              <a:rPr lang="en-US" dirty="0"/>
              <a:t> IOT	</a:t>
            </a:r>
          </a:p>
        </p:txBody>
      </p:sp>
      <p:pic>
        <p:nvPicPr>
          <p:cNvPr id="1026" name="Picture 2">
            <a:extLst>
              <a:ext uri="{FF2B5EF4-FFF2-40B4-BE49-F238E27FC236}">
                <a16:creationId xmlns:a16="http://schemas.microsoft.com/office/drawing/2014/main" id="{A4EC21A4-1400-4789-ACF0-A3AD7FE25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04" y="1380445"/>
            <a:ext cx="5680215" cy="21160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5CF5E0-9695-4174-873B-693D8AD0BB87}"/>
              </a:ext>
            </a:extLst>
          </p:cNvPr>
          <p:cNvSpPr txBox="1"/>
          <p:nvPr/>
        </p:nvSpPr>
        <p:spPr>
          <a:xfrm>
            <a:off x="780109" y="5606965"/>
            <a:ext cx="9006442" cy="246221"/>
          </a:xfrm>
          <a:prstGeom prst="rect">
            <a:avLst/>
          </a:prstGeom>
          <a:noFill/>
        </p:spPr>
        <p:txBody>
          <a:bodyPr wrap="square">
            <a:spAutoFit/>
          </a:bodyPr>
          <a:lstStyle/>
          <a:p>
            <a:pPr algn="l"/>
            <a:r>
              <a:rPr lang="en-US" sz="1000" dirty="0">
                <a:solidFill>
                  <a:srgbClr val="505050"/>
                </a:solidFill>
                <a:latin typeface="NexusSerif"/>
              </a:rPr>
              <a:t>** </a:t>
            </a:r>
            <a:r>
              <a:rPr lang="en-US" sz="1000" b="0" i="0" dirty="0">
                <a:solidFill>
                  <a:srgbClr val="505050"/>
                </a:solidFill>
                <a:effectLst/>
                <a:latin typeface="NexusSerif"/>
              </a:rPr>
              <a:t>A survey of IoT malware and detection methods based on static features</a:t>
            </a:r>
          </a:p>
        </p:txBody>
      </p:sp>
      <p:pic>
        <p:nvPicPr>
          <p:cNvPr id="14" name="Picture 13">
            <a:extLst>
              <a:ext uri="{FF2B5EF4-FFF2-40B4-BE49-F238E27FC236}">
                <a16:creationId xmlns:a16="http://schemas.microsoft.com/office/drawing/2014/main" id="{C3FA136A-755E-4707-AC67-A79844FB9233}"/>
              </a:ext>
            </a:extLst>
          </p:cNvPr>
          <p:cNvPicPr>
            <a:picLocks noChangeAspect="1"/>
          </p:cNvPicPr>
          <p:nvPr/>
        </p:nvPicPr>
        <p:blipFill>
          <a:blip r:embed="rId4"/>
          <a:stretch>
            <a:fillRect/>
          </a:stretch>
        </p:blipFill>
        <p:spPr>
          <a:xfrm>
            <a:off x="7182695" y="1004814"/>
            <a:ext cx="3891421" cy="5217736"/>
          </a:xfrm>
          <a:prstGeom prst="rect">
            <a:avLst/>
          </a:prstGeom>
        </p:spPr>
      </p:pic>
      <p:sp>
        <p:nvSpPr>
          <p:cNvPr id="16" name="TextBox 15">
            <a:extLst>
              <a:ext uri="{FF2B5EF4-FFF2-40B4-BE49-F238E27FC236}">
                <a16:creationId xmlns:a16="http://schemas.microsoft.com/office/drawing/2014/main" id="{F30272EE-533E-4890-B55A-BA5D900CDE13}"/>
              </a:ext>
            </a:extLst>
          </p:cNvPr>
          <p:cNvSpPr txBox="1"/>
          <p:nvPr/>
        </p:nvSpPr>
        <p:spPr>
          <a:xfrm>
            <a:off x="702357" y="5850949"/>
            <a:ext cx="11659325" cy="246221"/>
          </a:xfrm>
          <a:prstGeom prst="rect">
            <a:avLst/>
          </a:prstGeom>
          <a:noFill/>
        </p:spPr>
        <p:txBody>
          <a:bodyPr wrap="square">
            <a:spAutoFit/>
          </a:bodyPr>
          <a:lstStyle/>
          <a:p>
            <a:pPr algn="l"/>
            <a:r>
              <a:rPr lang="en-US" sz="1000" b="0" i="0" u="none" strike="noStrike" dirty="0">
                <a:solidFill>
                  <a:srgbClr val="2E2E2E"/>
                </a:solidFill>
                <a:effectLst/>
                <a:latin typeface="NexusSerif"/>
                <a:hlinkClick r:id="rId5"/>
              </a:rPr>
              <a:t>** Continuous Monitoring</a:t>
            </a:r>
            <a:r>
              <a:rPr lang="en-US" sz="1000" u="none" strike="noStrike" dirty="0">
                <a:solidFill>
                  <a:srgbClr val="2E2E2E"/>
                </a:solidFill>
                <a:latin typeface="NexusSerif"/>
              </a:rPr>
              <a:t> </a:t>
            </a:r>
            <a:r>
              <a:rPr lang="en-US" sz="1000" b="0" i="0" dirty="0">
                <a:solidFill>
                  <a:srgbClr val="2E2E2E"/>
                </a:solidFill>
                <a:effectLst/>
                <a:latin typeface="NexusSans"/>
              </a:rPr>
              <a:t>Stephen D. </a:t>
            </a:r>
            <a:r>
              <a:rPr lang="en-US" sz="1000" b="0" i="0" dirty="0" err="1">
                <a:solidFill>
                  <a:srgbClr val="2E2E2E"/>
                </a:solidFill>
                <a:effectLst/>
                <a:latin typeface="NexusSans"/>
              </a:rPr>
              <a:t>Gantz</a:t>
            </a:r>
            <a:r>
              <a:rPr lang="en-US" sz="1000" b="0" i="0" dirty="0">
                <a:solidFill>
                  <a:srgbClr val="2E2E2E"/>
                </a:solidFill>
                <a:effectLst/>
                <a:latin typeface="NexusSans"/>
              </a:rPr>
              <a:t>, Daniel R. Philpott, in </a:t>
            </a:r>
            <a:r>
              <a:rPr lang="en-US" sz="1000" b="0" i="0" u="none" strike="noStrike" dirty="0">
                <a:solidFill>
                  <a:srgbClr val="0C7DBB"/>
                </a:solidFill>
                <a:effectLst/>
                <a:latin typeface="NexusSans"/>
                <a:hlinkClick r:id="rId6"/>
              </a:rPr>
              <a:t>FISMA and the Risk Management Framework</a:t>
            </a:r>
            <a:r>
              <a:rPr lang="en-US" sz="1000" b="0" i="0" dirty="0">
                <a:solidFill>
                  <a:srgbClr val="2E2E2E"/>
                </a:solidFill>
                <a:effectLst/>
                <a:latin typeface="NexusSans"/>
              </a:rPr>
              <a:t>, 2013</a:t>
            </a:r>
          </a:p>
        </p:txBody>
      </p:sp>
      <p:pic>
        <p:nvPicPr>
          <p:cNvPr id="7" name="Picture 6">
            <a:extLst>
              <a:ext uri="{FF2B5EF4-FFF2-40B4-BE49-F238E27FC236}">
                <a16:creationId xmlns:a16="http://schemas.microsoft.com/office/drawing/2014/main" id="{6D25D10E-34A4-49AD-9451-BE157BC48A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221959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C7EA-6EBD-445E-A1CC-14023067ECAC}"/>
              </a:ext>
            </a:extLst>
          </p:cNvPr>
          <p:cNvSpPr>
            <a:spLocks noGrp="1"/>
          </p:cNvSpPr>
          <p:nvPr>
            <p:ph type="title"/>
          </p:nvPr>
        </p:nvSpPr>
        <p:spPr/>
        <p:txBody>
          <a:bodyPr/>
          <a:lstStyle/>
          <a:p>
            <a:r>
              <a:rPr lang="en-US" dirty="0" err="1"/>
              <a:t>Vấn</a:t>
            </a:r>
            <a:r>
              <a:rPr lang="en-US" dirty="0"/>
              <a:t> </a:t>
            </a:r>
            <a:r>
              <a:rPr lang="en-US" dirty="0" err="1"/>
              <a:t>đề</a:t>
            </a:r>
            <a:r>
              <a:rPr lang="en-US" dirty="0"/>
              <a:t> </a:t>
            </a:r>
            <a:r>
              <a:rPr lang="en-US" dirty="0" err="1"/>
              <a:t>về</a:t>
            </a:r>
            <a:r>
              <a:rPr lang="en-US" dirty="0"/>
              <a:t> </a:t>
            </a:r>
            <a:r>
              <a:rPr lang="en-US" dirty="0" err="1"/>
              <a:t>hiệu</a:t>
            </a:r>
            <a:r>
              <a:rPr lang="en-US" dirty="0"/>
              <a:t> </a:t>
            </a:r>
            <a:r>
              <a:rPr lang="en-US" dirty="0" err="1"/>
              <a:t>năng</a:t>
            </a:r>
            <a:r>
              <a:rPr lang="en-US" dirty="0"/>
              <a:t> </a:t>
            </a:r>
            <a:r>
              <a:rPr lang="en-US" dirty="0" err="1"/>
              <a:t>và</a:t>
            </a:r>
            <a:r>
              <a:rPr lang="en-US" dirty="0"/>
              <a:t> </a:t>
            </a:r>
            <a:r>
              <a:rPr lang="en-US" dirty="0" err="1"/>
              <a:t>bài</a:t>
            </a:r>
            <a:r>
              <a:rPr lang="en-US" dirty="0"/>
              <a:t> </a:t>
            </a:r>
            <a:r>
              <a:rPr lang="en-US" dirty="0" err="1"/>
              <a:t>toán</a:t>
            </a:r>
            <a:r>
              <a:rPr lang="en-US" dirty="0"/>
              <a:t> </a:t>
            </a:r>
            <a:r>
              <a:rPr lang="en-US" dirty="0" err="1"/>
              <a:t>đặt</a:t>
            </a:r>
            <a:r>
              <a:rPr lang="en-US" dirty="0"/>
              <a:t> ra</a:t>
            </a:r>
          </a:p>
        </p:txBody>
      </p:sp>
      <p:sp>
        <p:nvSpPr>
          <p:cNvPr id="3" name="Footer Placeholder 2">
            <a:extLst>
              <a:ext uri="{FF2B5EF4-FFF2-40B4-BE49-F238E27FC236}">
                <a16:creationId xmlns:a16="http://schemas.microsoft.com/office/drawing/2014/main" id="{9192FCA1-42F2-4119-A81A-ED2F5810DBA5}"/>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7A03D5C1-BF2F-40A1-9A04-666A3B951F6F}"/>
              </a:ext>
            </a:extLst>
          </p:cNvPr>
          <p:cNvSpPr>
            <a:spLocks noGrp="1"/>
          </p:cNvSpPr>
          <p:nvPr>
            <p:ph type="sldNum" sz="quarter" idx="11"/>
          </p:nvPr>
        </p:nvSpPr>
        <p:spPr/>
        <p:txBody>
          <a:bodyPr/>
          <a:lstStyle/>
          <a:p>
            <a:pPr algn="r"/>
            <a:fld id="{2E8BF989-EA3A-43BB-9126-9B93909209FE}" type="slidenum">
              <a:rPr lang="en-VN" smtClean="0"/>
              <a:pPr algn="r"/>
              <a:t>6</a:t>
            </a:fld>
            <a:endParaRPr lang="en-VN"/>
          </a:p>
        </p:txBody>
      </p:sp>
      <p:sp>
        <p:nvSpPr>
          <p:cNvPr id="5" name="Content Placeholder 4">
            <a:extLst>
              <a:ext uri="{FF2B5EF4-FFF2-40B4-BE49-F238E27FC236}">
                <a16:creationId xmlns:a16="http://schemas.microsoft.com/office/drawing/2014/main" id="{609A85A1-74B1-4F8C-AFE0-BD1FE4667C55}"/>
              </a:ext>
            </a:extLst>
          </p:cNvPr>
          <p:cNvSpPr>
            <a:spLocks noGrp="1"/>
          </p:cNvSpPr>
          <p:nvPr>
            <p:ph sz="quarter" idx="12"/>
          </p:nvPr>
        </p:nvSpPr>
        <p:spPr>
          <a:xfrm>
            <a:off x="6096000" y="1498632"/>
            <a:ext cx="5191256" cy="999471"/>
          </a:xfrm>
        </p:spPr>
        <p:txBody>
          <a:bodyPr/>
          <a:lstStyle/>
          <a:p>
            <a:pPr marL="0" indent="0" algn="ctr">
              <a:buNone/>
            </a:pPr>
            <a:r>
              <a:rPr lang="en-US" b="1" i="0" dirty="0">
                <a:solidFill>
                  <a:srgbClr val="000000"/>
                </a:solidFill>
                <a:effectLst/>
                <a:latin typeface="Roboto" panose="02000000000000000000" pitchFamily="2" charset="0"/>
              </a:rPr>
              <a:t>CAMERA</a:t>
            </a:r>
          </a:p>
          <a:p>
            <a:pPr algn="l">
              <a:buFont typeface="Arial" panose="020B0604020202020204" pitchFamily="34" charset="0"/>
              <a:buChar char="•"/>
            </a:pPr>
            <a:r>
              <a:rPr lang="en-US" b="0" i="0" dirty="0">
                <a:solidFill>
                  <a:srgbClr val="000000"/>
                </a:solidFill>
                <a:effectLst/>
                <a:latin typeface="Roboto" panose="02000000000000000000" pitchFamily="2" charset="0"/>
              </a:rPr>
              <a:t>Processor: Quad core Arm® Cortex®-A53 based chip</a:t>
            </a:r>
          </a:p>
          <a:p>
            <a:pPr algn="l">
              <a:buFont typeface="Arial" panose="020B0604020202020204" pitchFamily="34" charset="0"/>
              <a:buChar char="•"/>
            </a:pPr>
            <a:r>
              <a:rPr lang="en-US" b="0" i="0" dirty="0">
                <a:solidFill>
                  <a:srgbClr val="000000"/>
                </a:solidFill>
                <a:effectLst/>
                <a:latin typeface="Roboto" panose="02000000000000000000" pitchFamily="2" charset="0"/>
              </a:rPr>
              <a:t>Memory: 2 GB LPDDR4</a:t>
            </a:r>
          </a:p>
          <a:p>
            <a:pPr algn="l">
              <a:buFont typeface="Arial" panose="020B0604020202020204" pitchFamily="34" charset="0"/>
              <a:buChar char="•"/>
            </a:pPr>
            <a:r>
              <a:rPr lang="en-US" b="0" i="0" dirty="0">
                <a:solidFill>
                  <a:srgbClr val="000000"/>
                </a:solidFill>
                <a:effectLst/>
                <a:latin typeface="Roboto" panose="02000000000000000000" pitchFamily="2" charset="0"/>
              </a:rPr>
              <a:t>Flash memory support: 8GB eMMC</a:t>
            </a:r>
          </a:p>
          <a:p>
            <a:endParaRPr lang="en-US" dirty="0"/>
          </a:p>
        </p:txBody>
      </p:sp>
      <p:sp>
        <p:nvSpPr>
          <p:cNvPr id="6" name="Content Placeholder 4">
            <a:extLst>
              <a:ext uri="{FF2B5EF4-FFF2-40B4-BE49-F238E27FC236}">
                <a16:creationId xmlns:a16="http://schemas.microsoft.com/office/drawing/2014/main" id="{4EEB7C26-3147-44EA-B997-7612F5252DDD}"/>
              </a:ext>
            </a:extLst>
          </p:cNvPr>
          <p:cNvSpPr txBox="1">
            <a:spLocks/>
          </p:cNvSpPr>
          <p:nvPr/>
        </p:nvSpPr>
        <p:spPr>
          <a:xfrm>
            <a:off x="1035377" y="1405935"/>
            <a:ext cx="5191256" cy="9994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0"/>
              </a:spcBef>
              <a:spcAft>
                <a:spcPts val="400"/>
              </a:spcAft>
              <a:buFont typeface="Wingdings" pitchFamily="2" charset="2"/>
              <a:buChar char="§"/>
              <a:defRPr lang="en-US" sz="1400" b="0" i="0" kern="1200" dirty="0">
                <a:solidFill>
                  <a:schemeClr val="tx1">
                    <a:lumMod val="75000"/>
                    <a:lumOff val="25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en-US" b="1" dirty="0">
                <a:solidFill>
                  <a:srgbClr val="000000"/>
                </a:solidFill>
                <a:latin typeface="Roboto" panose="02000000000000000000" pitchFamily="2" charset="0"/>
              </a:rPr>
              <a:t>Computer</a:t>
            </a:r>
          </a:p>
          <a:p>
            <a:pPr>
              <a:buFont typeface="Arial" panose="020B0604020202020204" pitchFamily="34" charset="0"/>
              <a:buChar char="•"/>
            </a:pPr>
            <a:r>
              <a:rPr lang="en-US" dirty="0">
                <a:solidFill>
                  <a:srgbClr val="000000"/>
                </a:solidFill>
                <a:latin typeface="Roboto" panose="02000000000000000000" pitchFamily="2" charset="0"/>
              </a:rPr>
              <a:t>Processor: core i3,i5,i7,i9 , </a:t>
            </a:r>
            <a:r>
              <a:rPr lang="en-US" dirty="0" err="1">
                <a:solidFill>
                  <a:srgbClr val="000000"/>
                </a:solidFill>
                <a:latin typeface="Roboto" panose="02000000000000000000" pitchFamily="2" charset="0"/>
              </a:rPr>
              <a:t>xeon</a:t>
            </a:r>
            <a:r>
              <a:rPr lang="en-US" dirty="0">
                <a:solidFill>
                  <a:srgbClr val="000000"/>
                </a:solidFill>
                <a:latin typeface="Roboto" panose="02000000000000000000" pitchFamily="2" charset="0"/>
              </a:rPr>
              <a:t>, </a:t>
            </a:r>
            <a:r>
              <a:rPr lang="en-US" dirty="0" err="1">
                <a:solidFill>
                  <a:srgbClr val="000000"/>
                </a:solidFill>
                <a:latin typeface="Roboto" panose="02000000000000000000" pitchFamily="2" charset="0"/>
              </a:rPr>
              <a:t>ryzen</a:t>
            </a:r>
            <a:endParaRPr lang="en-US" dirty="0">
              <a:solidFill>
                <a:srgbClr val="000000"/>
              </a:solidFill>
              <a:latin typeface="Roboto" panose="02000000000000000000" pitchFamily="2" charset="0"/>
            </a:endParaRPr>
          </a:p>
          <a:p>
            <a:pPr>
              <a:buFont typeface="Arial" panose="020B0604020202020204" pitchFamily="34" charset="0"/>
              <a:buChar char="•"/>
            </a:pPr>
            <a:r>
              <a:rPr lang="en-US" dirty="0">
                <a:solidFill>
                  <a:srgbClr val="000000"/>
                </a:solidFill>
                <a:latin typeface="Roboto" panose="02000000000000000000" pitchFamily="2" charset="0"/>
              </a:rPr>
              <a:t>Memory: custom</a:t>
            </a:r>
          </a:p>
        </p:txBody>
      </p:sp>
      <p:sp>
        <p:nvSpPr>
          <p:cNvPr id="10" name="TextBox 9">
            <a:extLst>
              <a:ext uri="{FF2B5EF4-FFF2-40B4-BE49-F238E27FC236}">
                <a16:creationId xmlns:a16="http://schemas.microsoft.com/office/drawing/2014/main" id="{506CDC6B-C8E0-4378-AA62-03F6B32DBBC3}"/>
              </a:ext>
            </a:extLst>
          </p:cNvPr>
          <p:cNvSpPr txBox="1"/>
          <p:nvPr/>
        </p:nvSpPr>
        <p:spPr>
          <a:xfrm>
            <a:off x="486350" y="5790899"/>
            <a:ext cx="10323425" cy="400110"/>
          </a:xfrm>
          <a:prstGeom prst="rect">
            <a:avLst/>
          </a:prstGeom>
          <a:noFill/>
        </p:spPr>
        <p:txBody>
          <a:bodyPr wrap="square">
            <a:spAutoFit/>
          </a:bodyPr>
          <a:lstStyle/>
          <a:p>
            <a:r>
              <a:rPr lang="en-US" sz="1000" dirty="0"/>
              <a:t>** Hardware for Machine Learning: Challenges and Opportunities (Invited Paper) Vivienne Sze, Yu-</a:t>
            </a:r>
            <a:r>
              <a:rPr lang="en-US" sz="1000" dirty="0" err="1"/>
              <a:t>Hsin</a:t>
            </a:r>
            <a:r>
              <a:rPr lang="en-US" sz="1000" dirty="0"/>
              <a:t> Chen, Joel Emer, Amr Suleiman, </a:t>
            </a:r>
            <a:r>
              <a:rPr lang="en-US" sz="1000" dirty="0" err="1"/>
              <a:t>Zhengdong</a:t>
            </a:r>
            <a:r>
              <a:rPr lang="en-US" sz="1000" dirty="0"/>
              <a:t> Zhang Massachusetts Institute of Technology Cambridge, MA 02139</a:t>
            </a:r>
          </a:p>
        </p:txBody>
      </p:sp>
      <p:pic>
        <p:nvPicPr>
          <p:cNvPr id="12" name="Picture 11">
            <a:extLst>
              <a:ext uri="{FF2B5EF4-FFF2-40B4-BE49-F238E27FC236}">
                <a16:creationId xmlns:a16="http://schemas.microsoft.com/office/drawing/2014/main" id="{6BEC78AE-BA05-4C7C-8657-FD46F23C1436}"/>
              </a:ext>
            </a:extLst>
          </p:cNvPr>
          <p:cNvPicPr>
            <a:picLocks noChangeAspect="1"/>
          </p:cNvPicPr>
          <p:nvPr/>
        </p:nvPicPr>
        <p:blipFill>
          <a:blip r:embed="rId3"/>
          <a:stretch>
            <a:fillRect/>
          </a:stretch>
        </p:blipFill>
        <p:spPr>
          <a:xfrm>
            <a:off x="1035377" y="2498103"/>
            <a:ext cx="4752989" cy="2951589"/>
          </a:xfrm>
          <a:prstGeom prst="rect">
            <a:avLst/>
          </a:prstGeom>
        </p:spPr>
      </p:pic>
      <p:pic>
        <p:nvPicPr>
          <p:cNvPr id="14" name="Picture 13">
            <a:extLst>
              <a:ext uri="{FF2B5EF4-FFF2-40B4-BE49-F238E27FC236}">
                <a16:creationId xmlns:a16="http://schemas.microsoft.com/office/drawing/2014/main" id="{47FFCA6A-31F2-43AB-AC75-2331BDC81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396" y="2844555"/>
            <a:ext cx="2935898" cy="2258684"/>
          </a:xfrm>
          <a:prstGeom prst="rect">
            <a:avLst/>
          </a:prstGeom>
        </p:spPr>
      </p:pic>
      <p:pic>
        <p:nvPicPr>
          <p:cNvPr id="11" name="Picture 10">
            <a:extLst>
              <a:ext uri="{FF2B5EF4-FFF2-40B4-BE49-F238E27FC236}">
                <a16:creationId xmlns:a16="http://schemas.microsoft.com/office/drawing/2014/main" id="{90583958-3320-43FD-AD4C-D22A8AEC7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242166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9F9F85-5E15-6073-8008-6A0287B31BF2}"/>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Lst>
          </a:blip>
          <a:srcRect l="3381" r="3381"/>
          <a:stretch>
            <a:fillRect/>
          </a:stretch>
        </p:blipFill>
        <p:spPr>
          <a:xfrm flipH="1">
            <a:off x="1" y="-16932"/>
            <a:ext cx="12191998" cy="6874934"/>
          </a:xfrm>
        </p:spPr>
      </p:pic>
      <p:sp>
        <p:nvSpPr>
          <p:cNvPr id="17" name="Text Placeholder 16">
            <a:extLst>
              <a:ext uri="{FF2B5EF4-FFF2-40B4-BE49-F238E27FC236}">
                <a16:creationId xmlns:a16="http://schemas.microsoft.com/office/drawing/2014/main" id="{9C4A8DB6-652C-9B25-691F-00D147E8C798}"/>
              </a:ext>
            </a:extLst>
          </p:cNvPr>
          <p:cNvSpPr>
            <a:spLocks noGrp="1"/>
          </p:cNvSpPr>
          <p:nvPr>
            <p:ph type="body" sz="quarter" idx="25"/>
          </p:nvPr>
        </p:nvSpPr>
        <p:spPr>
          <a:xfrm>
            <a:off x="6348046" y="2514600"/>
            <a:ext cx="5843953" cy="2699238"/>
          </a:xfrm>
        </p:spPr>
        <p:txBody>
          <a:bodyPr/>
          <a:lstStyle/>
          <a:p>
            <a:r>
              <a:rPr lang="en-US" dirty="0"/>
              <a:t>CHỌN DATA</a:t>
            </a:r>
            <a:br>
              <a:rPr lang="en-US" dirty="0"/>
            </a:br>
            <a:endParaRPr lang="en-GB" dirty="0"/>
          </a:p>
        </p:txBody>
      </p:sp>
      <p:sp>
        <p:nvSpPr>
          <p:cNvPr id="6" name="Text Placeholder 5">
            <a:extLst>
              <a:ext uri="{FF2B5EF4-FFF2-40B4-BE49-F238E27FC236}">
                <a16:creationId xmlns:a16="http://schemas.microsoft.com/office/drawing/2014/main" id="{112D3EE2-15E6-A676-03EB-92B7458CAC0E}"/>
              </a:ext>
            </a:extLst>
          </p:cNvPr>
          <p:cNvSpPr>
            <a:spLocks noGrp="1"/>
          </p:cNvSpPr>
          <p:nvPr>
            <p:ph type="body" sz="quarter" idx="24"/>
          </p:nvPr>
        </p:nvSpPr>
        <p:spPr/>
        <p:txBody>
          <a:bodyPr/>
          <a:lstStyle/>
          <a:p>
            <a:r>
              <a:rPr lang="en-GB" dirty="0"/>
              <a:t>02</a:t>
            </a:r>
          </a:p>
        </p:txBody>
      </p:sp>
      <p:sp>
        <p:nvSpPr>
          <p:cNvPr id="12" name="Text Placeholder 11">
            <a:extLst>
              <a:ext uri="{FF2B5EF4-FFF2-40B4-BE49-F238E27FC236}">
                <a16:creationId xmlns:a16="http://schemas.microsoft.com/office/drawing/2014/main" id="{ECB0749A-CADF-5A3A-F883-C5D24EEE8A44}"/>
              </a:ext>
            </a:extLst>
          </p:cNvPr>
          <p:cNvSpPr>
            <a:spLocks noGrp="1"/>
          </p:cNvSpPr>
          <p:nvPr>
            <p:ph type="body" sz="quarter" idx="13"/>
          </p:nvPr>
        </p:nvSpPr>
        <p:spPr/>
        <p:txBody>
          <a:bodyPr/>
          <a:lstStyle/>
          <a:p>
            <a:endParaRPr lang="en-GB"/>
          </a:p>
        </p:txBody>
      </p:sp>
      <p:sp>
        <p:nvSpPr>
          <p:cNvPr id="5" name="Footer Placeholder 4">
            <a:extLst>
              <a:ext uri="{FF2B5EF4-FFF2-40B4-BE49-F238E27FC236}">
                <a16:creationId xmlns:a16="http://schemas.microsoft.com/office/drawing/2014/main" id="{E5B620F7-1D76-0538-5D6D-3228CA883441}"/>
              </a:ext>
            </a:extLst>
          </p:cNvPr>
          <p:cNvSpPr>
            <a:spLocks noGrp="1"/>
          </p:cNvSpPr>
          <p:nvPr>
            <p:ph type="ftr" sz="quarter" idx="10"/>
          </p:nvPr>
        </p:nvSpPr>
        <p:spPr/>
        <p:txBody>
          <a:bodyPr/>
          <a:lstStyle/>
          <a:p>
            <a:pPr algn="r"/>
            <a:endParaRPr lang="en-VN"/>
          </a:p>
        </p:txBody>
      </p:sp>
      <p:sp>
        <p:nvSpPr>
          <p:cNvPr id="8" name="Slide Number Placeholder 7">
            <a:extLst>
              <a:ext uri="{FF2B5EF4-FFF2-40B4-BE49-F238E27FC236}">
                <a16:creationId xmlns:a16="http://schemas.microsoft.com/office/drawing/2014/main" id="{9DAD894A-4DBC-A57F-D1E7-B012AEFB9BAB}"/>
              </a:ext>
            </a:extLst>
          </p:cNvPr>
          <p:cNvSpPr>
            <a:spLocks noGrp="1"/>
          </p:cNvSpPr>
          <p:nvPr>
            <p:ph type="sldNum" sz="quarter" idx="11"/>
          </p:nvPr>
        </p:nvSpPr>
        <p:spPr/>
        <p:txBody>
          <a:bodyPr/>
          <a:lstStyle/>
          <a:p>
            <a:pPr algn="r"/>
            <a:fld id="{2E8BF989-EA3A-43BB-9126-9B93909209FE}" type="slidenum">
              <a:rPr lang="en-VN" smtClean="0"/>
              <a:pPr algn="r"/>
              <a:t>7</a:t>
            </a:fld>
            <a:endParaRPr lang="en-VN"/>
          </a:p>
        </p:txBody>
      </p:sp>
    </p:spTree>
    <p:extLst>
      <p:ext uri="{BB962C8B-B14F-4D97-AF65-F5344CB8AC3E}">
        <p14:creationId xmlns:p14="http://schemas.microsoft.com/office/powerpoint/2010/main" val="39916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8108-2B56-4642-A682-DEA17D400537}"/>
              </a:ext>
            </a:extLst>
          </p:cNvPr>
          <p:cNvSpPr>
            <a:spLocks noGrp="1"/>
          </p:cNvSpPr>
          <p:nvPr>
            <p:ph type="title"/>
          </p:nvPr>
        </p:nvSpPr>
        <p:spPr/>
        <p:txBody>
          <a:bodyPr/>
          <a:lstStyle/>
          <a:p>
            <a:r>
              <a:rPr lang="en-US" b="1" dirty="0"/>
              <a:t>CHỌN DATA</a:t>
            </a:r>
          </a:p>
        </p:txBody>
      </p:sp>
      <p:sp>
        <p:nvSpPr>
          <p:cNvPr id="3" name="Footer Placeholder 2">
            <a:extLst>
              <a:ext uri="{FF2B5EF4-FFF2-40B4-BE49-F238E27FC236}">
                <a16:creationId xmlns:a16="http://schemas.microsoft.com/office/drawing/2014/main" id="{99EEFAED-E8A2-4756-A475-72B18D045873}"/>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B6125E59-0819-4C3B-9835-59E0B998C51E}"/>
              </a:ext>
            </a:extLst>
          </p:cNvPr>
          <p:cNvSpPr>
            <a:spLocks noGrp="1"/>
          </p:cNvSpPr>
          <p:nvPr>
            <p:ph type="sldNum" sz="quarter" idx="11"/>
          </p:nvPr>
        </p:nvSpPr>
        <p:spPr/>
        <p:txBody>
          <a:bodyPr/>
          <a:lstStyle/>
          <a:p>
            <a:pPr algn="r"/>
            <a:fld id="{2E8BF989-EA3A-43BB-9126-9B93909209FE}" type="slidenum">
              <a:rPr lang="en-VN" smtClean="0"/>
              <a:pPr algn="r"/>
              <a:t>8</a:t>
            </a:fld>
            <a:endParaRPr lang="en-VN"/>
          </a:p>
        </p:txBody>
      </p:sp>
      <p:pic>
        <p:nvPicPr>
          <p:cNvPr id="6" name="Content Placeholder 5">
            <a:extLst>
              <a:ext uri="{FF2B5EF4-FFF2-40B4-BE49-F238E27FC236}">
                <a16:creationId xmlns:a16="http://schemas.microsoft.com/office/drawing/2014/main" id="{E1ECA600-CB3C-4730-A24A-B4AC572BAFDD}"/>
              </a:ext>
            </a:extLst>
          </p:cNvPr>
          <p:cNvPicPr>
            <a:picLocks noGrp="1" noChangeAspect="1"/>
          </p:cNvPicPr>
          <p:nvPr>
            <p:ph sz="quarter" idx="12"/>
          </p:nvPr>
        </p:nvPicPr>
        <p:blipFill>
          <a:blip r:embed="rId3"/>
          <a:stretch>
            <a:fillRect/>
          </a:stretch>
        </p:blipFill>
        <p:spPr>
          <a:xfrm>
            <a:off x="227463" y="1344006"/>
            <a:ext cx="11223704" cy="3735389"/>
          </a:xfrm>
          <a:prstGeom prst="rect">
            <a:avLst/>
          </a:prstGeom>
        </p:spPr>
      </p:pic>
      <p:pic>
        <p:nvPicPr>
          <p:cNvPr id="7" name="Picture 6">
            <a:extLst>
              <a:ext uri="{FF2B5EF4-FFF2-40B4-BE49-F238E27FC236}">
                <a16:creationId xmlns:a16="http://schemas.microsoft.com/office/drawing/2014/main" id="{5374F8C1-2B21-44A1-8D57-4569049DD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4259466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FB08-E7ED-48FA-9470-D3D7A98F0F0A}"/>
              </a:ext>
            </a:extLst>
          </p:cNvPr>
          <p:cNvSpPr>
            <a:spLocks noGrp="1"/>
          </p:cNvSpPr>
          <p:nvPr>
            <p:ph type="title"/>
          </p:nvPr>
        </p:nvSpPr>
        <p:spPr/>
        <p:txBody>
          <a:bodyPr/>
          <a:lstStyle/>
          <a:p>
            <a:r>
              <a:rPr lang="en-US" dirty="0"/>
              <a:t>XỬ LÝ DATA</a:t>
            </a:r>
          </a:p>
        </p:txBody>
      </p:sp>
      <p:sp>
        <p:nvSpPr>
          <p:cNvPr id="3" name="Footer Placeholder 2">
            <a:extLst>
              <a:ext uri="{FF2B5EF4-FFF2-40B4-BE49-F238E27FC236}">
                <a16:creationId xmlns:a16="http://schemas.microsoft.com/office/drawing/2014/main" id="{795CEEF4-8C75-425F-A962-59BA781697CF}"/>
              </a:ext>
            </a:extLst>
          </p:cNvPr>
          <p:cNvSpPr>
            <a:spLocks noGrp="1"/>
          </p:cNvSpPr>
          <p:nvPr>
            <p:ph type="ftr" sz="quarter" idx="10"/>
          </p:nvPr>
        </p:nvSpPr>
        <p:spPr/>
        <p:txBody>
          <a:bodyPr/>
          <a:lstStyle/>
          <a:p>
            <a:pPr algn="r"/>
            <a:endParaRPr lang="en-VN"/>
          </a:p>
        </p:txBody>
      </p:sp>
      <p:sp>
        <p:nvSpPr>
          <p:cNvPr id="4" name="Slide Number Placeholder 3">
            <a:extLst>
              <a:ext uri="{FF2B5EF4-FFF2-40B4-BE49-F238E27FC236}">
                <a16:creationId xmlns:a16="http://schemas.microsoft.com/office/drawing/2014/main" id="{4B92F7B3-FA6F-4AE4-916B-951D8F830DEB}"/>
              </a:ext>
            </a:extLst>
          </p:cNvPr>
          <p:cNvSpPr>
            <a:spLocks noGrp="1"/>
          </p:cNvSpPr>
          <p:nvPr>
            <p:ph type="sldNum" sz="quarter" idx="11"/>
          </p:nvPr>
        </p:nvSpPr>
        <p:spPr/>
        <p:txBody>
          <a:bodyPr/>
          <a:lstStyle/>
          <a:p>
            <a:pPr algn="r"/>
            <a:fld id="{2E8BF989-EA3A-43BB-9126-9B93909209FE}" type="slidenum">
              <a:rPr lang="en-VN" smtClean="0"/>
              <a:pPr algn="r"/>
              <a:t>9</a:t>
            </a:fld>
            <a:endParaRPr lang="en-VN"/>
          </a:p>
        </p:txBody>
      </p:sp>
      <p:pic>
        <p:nvPicPr>
          <p:cNvPr id="7" name="Picture 6">
            <a:extLst>
              <a:ext uri="{FF2B5EF4-FFF2-40B4-BE49-F238E27FC236}">
                <a16:creationId xmlns:a16="http://schemas.microsoft.com/office/drawing/2014/main" id="{A8CE5ADA-A503-4F71-8F4A-C3A5F5673453}"/>
              </a:ext>
            </a:extLst>
          </p:cNvPr>
          <p:cNvPicPr>
            <a:picLocks noChangeAspect="1"/>
          </p:cNvPicPr>
          <p:nvPr/>
        </p:nvPicPr>
        <p:blipFill>
          <a:blip r:embed="rId3"/>
          <a:stretch>
            <a:fillRect/>
          </a:stretch>
        </p:blipFill>
        <p:spPr>
          <a:xfrm>
            <a:off x="5046534" y="1323528"/>
            <a:ext cx="4801270" cy="1133633"/>
          </a:xfrm>
          <a:prstGeom prst="rect">
            <a:avLst/>
          </a:prstGeom>
        </p:spPr>
      </p:pic>
      <p:pic>
        <p:nvPicPr>
          <p:cNvPr id="9" name="Picture 8">
            <a:extLst>
              <a:ext uri="{FF2B5EF4-FFF2-40B4-BE49-F238E27FC236}">
                <a16:creationId xmlns:a16="http://schemas.microsoft.com/office/drawing/2014/main" id="{F8314781-86D5-4A1B-88F4-AA8CD6E43E9C}"/>
              </a:ext>
            </a:extLst>
          </p:cNvPr>
          <p:cNvPicPr>
            <a:picLocks noChangeAspect="1"/>
          </p:cNvPicPr>
          <p:nvPr/>
        </p:nvPicPr>
        <p:blipFill>
          <a:blip r:embed="rId4"/>
          <a:stretch>
            <a:fillRect/>
          </a:stretch>
        </p:blipFill>
        <p:spPr>
          <a:xfrm>
            <a:off x="677090" y="1571213"/>
            <a:ext cx="4067743" cy="638264"/>
          </a:xfrm>
          <a:prstGeom prst="rect">
            <a:avLst/>
          </a:prstGeom>
        </p:spPr>
      </p:pic>
      <p:pic>
        <p:nvPicPr>
          <p:cNvPr id="11" name="Picture 10">
            <a:extLst>
              <a:ext uri="{FF2B5EF4-FFF2-40B4-BE49-F238E27FC236}">
                <a16:creationId xmlns:a16="http://schemas.microsoft.com/office/drawing/2014/main" id="{89E6AC75-D4FB-4441-B423-AD45FA3DA0C5}"/>
              </a:ext>
            </a:extLst>
          </p:cNvPr>
          <p:cNvPicPr>
            <a:picLocks noChangeAspect="1"/>
          </p:cNvPicPr>
          <p:nvPr/>
        </p:nvPicPr>
        <p:blipFill>
          <a:blip r:embed="rId5"/>
          <a:stretch>
            <a:fillRect/>
          </a:stretch>
        </p:blipFill>
        <p:spPr>
          <a:xfrm>
            <a:off x="2710961" y="3686364"/>
            <a:ext cx="4467849" cy="1600423"/>
          </a:xfrm>
          <a:prstGeom prst="rect">
            <a:avLst/>
          </a:prstGeom>
        </p:spPr>
      </p:pic>
      <p:pic>
        <p:nvPicPr>
          <p:cNvPr id="8" name="Picture 7">
            <a:extLst>
              <a:ext uri="{FF2B5EF4-FFF2-40B4-BE49-F238E27FC236}">
                <a16:creationId xmlns:a16="http://schemas.microsoft.com/office/drawing/2014/main" id="{1319BA8C-F7FF-4B88-9221-E1B94CE88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6526" y="28116"/>
            <a:ext cx="1345474" cy="1345474"/>
          </a:xfrm>
          <a:prstGeom prst="rect">
            <a:avLst/>
          </a:prstGeom>
        </p:spPr>
      </p:pic>
    </p:spTree>
    <p:extLst>
      <p:ext uri="{BB962C8B-B14F-4D97-AF65-F5344CB8AC3E}">
        <p14:creationId xmlns:p14="http://schemas.microsoft.com/office/powerpoint/2010/main" val="38428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TotalTime>
  <Words>4503</Words>
  <Application>Microsoft Office PowerPoint</Application>
  <PresentationFormat>Widescreen</PresentationFormat>
  <Paragraphs>171</Paragraphs>
  <Slides>22</Slides>
  <Notes>11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vt:i4>
      </vt:variant>
    </vt:vector>
  </HeadingPairs>
  <TitlesOfParts>
    <vt:vector size="41" baseType="lpstr">
      <vt:lpstr>Arial</vt:lpstr>
      <vt:lpstr>Calibri</vt:lpstr>
      <vt:lpstr>calluna</vt:lpstr>
      <vt:lpstr>europa</vt:lpstr>
      <vt:lpstr>Eurostile</vt:lpstr>
      <vt:lpstr>Fira Sans Extra Condensed</vt:lpstr>
      <vt:lpstr>Helvetica Neue</vt:lpstr>
      <vt:lpstr>Lato</vt:lpstr>
      <vt:lpstr>NexusSans</vt:lpstr>
      <vt:lpstr>NexusSerif</vt:lpstr>
      <vt:lpstr>Open Sans</vt:lpstr>
      <vt:lpstr>Roboto</vt:lpstr>
      <vt:lpstr>Roboto Black</vt:lpstr>
      <vt:lpstr>Roboto Light</vt:lpstr>
      <vt:lpstr>SFU Eurostile</vt:lpstr>
      <vt:lpstr>Times New Roman</vt:lpstr>
      <vt:lpstr>UTM Eurostile</vt:lpstr>
      <vt:lpstr>Wingdings</vt:lpstr>
      <vt:lpstr>Office Theme</vt:lpstr>
      <vt:lpstr>Nâng cao hiệu quả phát hiện mã độc trên các thiết bị IoT</vt:lpstr>
      <vt:lpstr>PowerPoint Presentation</vt:lpstr>
      <vt:lpstr>PowerPoint Presentation</vt:lpstr>
      <vt:lpstr>TÓM TẮT</vt:lpstr>
      <vt:lpstr>Các Phương pháp phát hiện mã độc trên IOT </vt:lpstr>
      <vt:lpstr>Vấn đề về hiệu năng và bài toán đặt ra</vt:lpstr>
      <vt:lpstr>PowerPoint Presentation</vt:lpstr>
      <vt:lpstr>CHỌN DATA</vt:lpstr>
      <vt:lpstr>XỬ LÝ DATA</vt:lpstr>
      <vt:lpstr>PowerPoint Presentation</vt:lpstr>
      <vt:lpstr>CÁC PHƯƠNG PHÁP RÚT GỌN</vt:lpstr>
      <vt:lpstr>PowerPoint Presentation</vt:lpstr>
      <vt:lpstr>CÁC PHƯƠNG PHÁP RÚT GỌN</vt:lpstr>
      <vt:lpstr>VÍ DỤ: DEPTHWISE SEPARABLE CONVOLUTIONS</vt:lpstr>
      <vt:lpstr>PowerPoint Presentation</vt:lpstr>
      <vt:lpstr>HARDWARE CHO NGHIÊN CỨU </vt:lpstr>
      <vt:lpstr>THUẬT TOÁN SỬ DỤNG CHO NGHIÊN CỨU </vt:lpstr>
      <vt:lpstr>PowerPoint Presentation</vt:lpstr>
      <vt:lpstr>THỰC NGHIỆM VÀ ĐÁNH GIÁ MÔ HÌNH </vt:lpstr>
      <vt:lpstr>PowerPoint Presentation</vt:lpstr>
      <vt:lpstr>HƯỚNG PHÁT TRIỂN VÀ ỨNG DỤNG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Cong Thanh</cp:lastModifiedBy>
  <cp:revision>78</cp:revision>
  <dcterms:created xsi:type="dcterms:W3CDTF">2022-05-06T09:04:06Z</dcterms:created>
  <dcterms:modified xsi:type="dcterms:W3CDTF">2022-09-08T15:27:21Z</dcterms:modified>
</cp:coreProperties>
</file>